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3"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Barlow" panose="00000500000000000000" pitchFamily="2" charset="0"/>
      <p:regular r:id="rId22"/>
      <p:bold r:id="rId23"/>
      <p:italic r:id="rId24"/>
      <p:boldItalic r:id="rId25"/>
    </p:embeddedFont>
    <p:embeddedFont>
      <p:font typeface="Barlow ExtraLight" panose="00000300000000000000" pitchFamily="2" charset="0"/>
      <p:regular r:id="rId26"/>
      <p:bold r:id="rId27"/>
      <p:italic r:id="rId28"/>
      <p:boldItalic r:id="rId29"/>
    </p:embeddedFont>
    <p:embeddedFont>
      <p:font typeface="Barlow Light" panose="00000400000000000000" pitchFamily="2" charset="0"/>
      <p:regular r:id="rId30"/>
      <p:bold r:id="rId31"/>
      <p:italic r:id="rId32"/>
      <p:boldItalic r:id="rId33"/>
    </p:embeddedFont>
    <p:embeddedFont>
      <p:font typeface="Barlow Medium" panose="00000600000000000000" pitchFamily="2" charset="0"/>
      <p:regular r:id="rId34"/>
      <p:bold r:id="rId35"/>
      <p:italic r:id="rId36"/>
      <p:boldItalic r:id="rId37"/>
    </p:embeddedFont>
    <p:embeddedFont>
      <p:font typeface="Hepta Slab" panose="020B0604020202020204" charset="0"/>
      <p:regular r:id="rId38"/>
      <p:bold r:id="rId39"/>
    </p:embeddedFont>
    <p:embeddedFont>
      <p:font typeface="Hepta Slab Light" panose="020B0604020202020204" charset="0"/>
      <p:regular r:id="rId40"/>
      <p:bold r:id="rId41"/>
    </p:embeddedFont>
    <p:embeddedFont>
      <p:font typeface="Hepta Slab Medium" panose="020B0604020202020204" charset="0"/>
      <p:regular r:id="rId42"/>
      <p:bold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393"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20.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32f2318d13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32f2318d13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2f3ed25756_0_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2f3ed25756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32f3ed25756_0_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32f3ed25756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32f2318d136_0_4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32f2318d136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32f3ed25756_0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32f3ed25756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32f3ed25756_0_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32f3ed25756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32f3ed25756_0_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32f3ed25756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32f3ed25756_0_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32f3ed25756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32f3ed25756_0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32f3ed25756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32f2318d136_0_4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32f2318d136_0_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32f3ed25756_0_3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32f3ed25756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32f2318d136_0_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32f2318d136_0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32f2318d136_0_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32f2318d136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32f2318d136_0_3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32f2318d136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32f2318d136_0_3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32f2318d136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32f2318d136_0_4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32f2318d136_0_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2f2318d136_0_4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2f2318d136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2f3ed25756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32f3ed25756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2f3ed25756_0_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2f3ed25756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23850" algn="ctr">
              <a:spcBef>
                <a:spcPts val="0"/>
              </a:spcBef>
              <a:spcAft>
                <a:spcPts val="0"/>
              </a:spcAft>
              <a:buSzPts val="1500"/>
              <a:buChar char="●"/>
              <a:defRPr/>
            </a:lvl1pPr>
            <a:lvl2pPr marL="914400" lvl="1" indent="-317500" algn="ctr">
              <a:spcBef>
                <a:spcPts val="0"/>
              </a:spcBef>
              <a:spcAft>
                <a:spcPts val="0"/>
              </a:spcAft>
              <a:buSzPts val="1400"/>
              <a:buChar char="○"/>
              <a:defRPr/>
            </a:lvl2pPr>
            <a:lvl3pPr marL="1371600" lvl="2" indent="-311150" algn="ctr">
              <a:spcBef>
                <a:spcPts val="0"/>
              </a:spcBef>
              <a:spcAft>
                <a:spcPts val="0"/>
              </a:spcAft>
              <a:buSzPts val="1300"/>
              <a:buChar char="■"/>
              <a:defRPr/>
            </a:lvl3pPr>
            <a:lvl4pPr marL="1828800" lvl="3" indent="-304800" algn="ctr">
              <a:spcBef>
                <a:spcPts val="0"/>
              </a:spcBef>
              <a:spcAft>
                <a:spcPts val="0"/>
              </a:spcAft>
              <a:buSzPts val="1200"/>
              <a:buChar char="●"/>
              <a:defRPr/>
            </a:lvl4pPr>
            <a:lvl5pPr marL="2286000" lvl="4" indent="-298450" algn="ctr">
              <a:spcBef>
                <a:spcPts val="0"/>
              </a:spcBef>
              <a:spcAft>
                <a:spcPts val="0"/>
              </a:spcAft>
              <a:buSzPts val="1100"/>
              <a:buChar char="○"/>
              <a:defRPr/>
            </a:lvl5pPr>
            <a:lvl6pPr marL="2743200" lvl="5" indent="-292100" algn="ctr">
              <a:spcBef>
                <a:spcPts val="0"/>
              </a:spcBef>
              <a:spcAft>
                <a:spcPts val="0"/>
              </a:spcAft>
              <a:buSzPts val="1000"/>
              <a:buChar char="■"/>
              <a:defRPr/>
            </a:lvl6pPr>
            <a:lvl7pPr marL="3200400" lvl="6" indent="-285750" algn="ctr">
              <a:spcBef>
                <a:spcPts val="0"/>
              </a:spcBef>
              <a:spcAft>
                <a:spcPts val="0"/>
              </a:spcAft>
              <a:buSzPts val="900"/>
              <a:buChar char="●"/>
              <a:defRPr/>
            </a:lvl7pPr>
            <a:lvl8pPr marL="3657600" lvl="7" indent="-279400" algn="ctr">
              <a:spcBef>
                <a:spcPts val="0"/>
              </a:spcBef>
              <a:spcAft>
                <a:spcPts val="0"/>
              </a:spcAft>
              <a:buSzPts val="800"/>
              <a:buChar char="○"/>
              <a:defRPr/>
            </a:lvl8pPr>
            <a:lvl9pPr marL="4114800" lvl="8" indent="-273050" algn="ctr">
              <a:spcBef>
                <a:spcPts val="0"/>
              </a:spcBef>
              <a:spcAft>
                <a:spcPts val="0"/>
              </a:spcAft>
              <a:buSzPts val="7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p:cSld name="BLANK_2">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13"/>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4" name="Google Shape;54;p13"/>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5" name="Google Shape;55;p13"/>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6" name="Google Shape;56;p13"/>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7" name="Google Shape;57;p13"/>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58" name="Google Shape;58;p13"/>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4"/>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62" name="Google Shape;62;p14"/>
          <p:cNvSpPr>
            <a:spLocks noGrp="1"/>
          </p:cNvSpPr>
          <p:nvPr>
            <p:ph type="pic" idx="2"/>
          </p:nvPr>
        </p:nvSpPr>
        <p:spPr>
          <a:xfrm>
            <a:off x="4992024" y="1152775"/>
            <a:ext cx="3840300" cy="3416400"/>
          </a:xfrm>
          <a:prstGeom prst="rect">
            <a:avLst/>
          </a:prstGeom>
          <a:noFill/>
          <a:ln>
            <a:noFill/>
          </a:ln>
        </p:spPr>
      </p:sp>
      <p:sp>
        <p:nvSpPr>
          <p:cNvPr id="63" name="Google Shape;6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big ideas">
  <p:cSld name="CUSTOM_1_1">
    <p:spTree>
      <p:nvGrpSpPr>
        <p:cNvPr id="1" name="Shape 64"/>
        <p:cNvGrpSpPr/>
        <p:nvPr/>
      </p:nvGrpSpPr>
      <p:grpSpPr>
        <a:xfrm>
          <a:off x="0" y="0"/>
          <a:ext cx="0" cy="0"/>
          <a:chOff x="0" y="0"/>
          <a:chExt cx="0" cy="0"/>
        </a:xfrm>
      </p:grpSpPr>
      <p:sp>
        <p:nvSpPr>
          <p:cNvPr id="65" name="Google Shape;65;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6" name="Google Shape;66;p15"/>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7" name="Google Shape;67;p15"/>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68" name="Google Shape;68;p15"/>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69" name="Google Shape;69;p15"/>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70" name="Google Shape;70;p15"/>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big ideas">
  <p:cSld name="CUSTOM_2_2">
    <p:spTree>
      <p:nvGrpSpPr>
        <p:cNvPr id="1" name="Shape 71"/>
        <p:cNvGrpSpPr/>
        <p:nvPr/>
      </p:nvGrpSpPr>
      <p:grpSpPr>
        <a:xfrm>
          <a:off x="0" y="0"/>
          <a:ext cx="0" cy="0"/>
          <a:chOff x="0" y="0"/>
          <a:chExt cx="0" cy="0"/>
        </a:xfrm>
      </p:grpSpPr>
      <p:sp>
        <p:nvSpPr>
          <p:cNvPr id="72" name="Google Shape;7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73" name="Google Shape;73;p16"/>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74" name="Google Shape;74;p16"/>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75" name="Google Shape;75;p16"/>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76" name="Google Shape;76;p16"/>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7" name="Google Shape;77;p16"/>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78" name="Google Shape;78;p16"/>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79" name="Google Shape;79;p16"/>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80"/>
        <p:cNvGrpSpPr/>
        <p:nvPr/>
      </p:nvGrpSpPr>
      <p:grpSpPr>
        <a:xfrm>
          <a:off x="0" y="0"/>
          <a:ext cx="0" cy="0"/>
          <a:chOff x="0" y="0"/>
          <a:chExt cx="0" cy="0"/>
        </a:xfrm>
      </p:grpSpPr>
      <p:sp>
        <p:nvSpPr>
          <p:cNvPr id="81" name="Google Shape;81;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82" name="Google Shape;82;p17"/>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83" name="Google Shape;83;p17"/>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84" name="Google Shape;84;p17"/>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85" name="Google Shape;85;p17"/>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86" name="Google Shape;86;p17"/>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87" name="Google Shape;87;p17"/>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88" name="Google Shape;88;p17"/>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89" name="Google Shape;89;p17"/>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0" name="Google Shape;90;p17"/>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94" name="Google Shape;94;p18"/>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95"/>
        <p:cNvGrpSpPr/>
        <p:nvPr/>
      </p:nvGrpSpPr>
      <p:grpSpPr>
        <a:xfrm>
          <a:off x="0" y="0"/>
          <a:ext cx="0" cy="0"/>
          <a:chOff x="0" y="0"/>
          <a:chExt cx="0" cy="0"/>
        </a:xfrm>
      </p:grpSpPr>
      <p:sp>
        <p:nvSpPr>
          <p:cNvPr id="96" name="Google Shape;96;p19"/>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97" name="Google Shape;97;p19"/>
          <p:cNvSpPr>
            <a:spLocks noGrp="1"/>
          </p:cNvSpPr>
          <p:nvPr>
            <p:ph type="pic" idx="2"/>
          </p:nvPr>
        </p:nvSpPr>
        <p:spPr>
          <a:xfrm>
            <a:off x="4804825" y="1133300"/>
            <a:ext cx="4027500" cy="2392800"/>
          </a:xfrm>
          <a:prstGeom prst="rect">
            <a:avLst/>
          </a:prstGeom>
          <a:noFill/>
          <a:ln>
            <a:noFill/>
          </a:ln>
        </p:spPr>
      </p:sp>
      <p:sp>
        <p:nvSpPr>
          <p:cNvPr id="98" name="Google Shape;98;p19"/>
          <p:cNvSpPr>
            <a:spLocks noGrp="1"/>
          </p:cNvSpPr>
          <p:nvPr>
            <p:ph type="pic" idx="3"/>
          </p:nvPr>
        </p:nvSpPr>
        <p:spPr>
          <a:xfrm>
            <a:off x="311725" y="1133300"/>
            <a:ext cx="4027500" cy="2392800"/>
          </a:xfrm>
          <a:prstGeom prst="rect">
            <a:avLst/>
          </a:prstGeom>
          <a:noFill/>
          <a:ln>
            <a:noFill/>
          </a:ln>
        </p:spPr>
      </p:sp>
      <p:sp>
        <p:nvSpPr>
          <p:cNvPr id="99" name="Google Shape;99;p19"/>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00" name="Google Shape;100;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01" name="Google Shape;10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19"/>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103" name="Google Shape;103;p19"/>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104"/>
        <p:cNvGrpSpPr/>
        <p:nvPr/>
      </p:nvGrpSpPr>
      <p:grpSpPr>
        <a:xfrm>
          <a:off x="0" y="0"/>
          <a:ext cx="0" cy="0"/>
          <a:chOff x="0" y="0"/>
          <a:chExt cx="0" cy="0"/>
        </a:xfrm>
      </p:grpSpPr>
      <p:sp>
        <p:nvSpPr>
          <p:cNvPr id="105" name="Google Shape;105;p20"/>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06" name="Google Shape;106;p20"/>
          <p:cNvSpPr>
            <a:spLocks noGrp="1"/>
          </p:cNvSpPr>
          <p:nvPr>
            <p:ph type="pic" idx="2"/>
          </p:nvPr>
        </p:nvSpPr>
        <p:spPr>
          <a:xfrm>
            <a:off x="6205225" y="1128325"/>
            <a:ext cx="2627100" cy="2273100"/>
          </a:xfrm>
          <a:prstGeom prst="rect">
            <a:avLst/>
          </a:prstGeom>
          <a:noFill/>
          <a:ln>
            <a:noFill/>
          </a:ln>
        </p:spPr>
      </p:sp>
      <p:sp>
        <p:nvSpPr>
          <p:cNvPr id="107" name="Google Shape;107;p20"/>
          <p:cNvSpPr>
            <a:spLocks noGrp="1"/>
          </p:cNvSpPr>
          <p:nvPr>
            <p:ph type="pic" idx="3"/>
          </p:nvPr>
        </p:nvSpPr>
        <p:spPr>
          <a:xfrm>
            <a:off x="311725" y="1128325"/>
            <a:ext cx="2627100" cy="2273100"/>
          </a:xfrm>
          <a:prstGeom prst="rect">
            <a:avLst/>
          </a:prstGeom>
          <a:noFill/>
          <a:ln>
            <a:noFill/>
          </a:ln>
        </p:spPr>
      </p:sp>
      <p:sp>
        <p:nvSpPr>
          <p:cNvPr id="108" name="Google Shape;108;p20"/>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09" name="Google Shape;109;p20"/>
          <p:cNvSpPr>
            <a:spLocks noGrp="1"/>
          </p:cNvSpPr>
          <p:nvPr>
            <p:ph type="pic" idx="5"/>
          </p:nvPr>
        </p:nvSpPr>
        <p:spPr>
          <a:xfrm>
            <a:off x="3255250" y="1128325"/>
            <a:ext cx="2627100" cy="2273100"/>
          </a:xfrm>
          <a:prstGeom prst="rect">
            <a:avLst/>
          </a:prstGeom>
          <a:noFill/>
          <a:ln>
            <a:noFill/>
          </a:ln>
        </p:spPr>
      </p:sp>
      <p:sp>
        <p:nvSpPr>
          <p:cNvPr id="110" name="Google Shape;110;p20"/>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11" name="Google Shape;111;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2" name="Google Shape;112;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20"/>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114" name="Google Shape;114;p20"/>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115" name="Google Shape;115;p20"/>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116"/>
        <p:cNvGrpSpPr/>
        <p:nvPr/>
      </p:nvGrpSpPr>
      <p:grpSpPr>
        <a:xfrm>
          <a:off x="0" y="0"/>
          <a:ext cx="0" cy="0"/>
          <a:chOff x="0" y="0"/>
          <a:chExt cx="0" cy="0"/>
        </a:xfrm>
      </p:grpSpPr>
      <p:sp>
        <p:nvSpPr>
          <p:cNvPr id="117" name="Google Shape;117;p21"/>
          <p:cNvSpPr>
            <a:spLocks noGrp="1"/>
          </p:cNvSpPr>
          <p:nvPr>
            <p:ph type="pic" idx="2"/>
          </p:nvPr>
        </p:nvSpPr>
        <p:spPr>
          <a:xfrm>
            <a:off x="311700" y="445025"/>
            <a:ext cx="8520600" cy="4218300"/>
          </a:xfrm>
          <a:prstGeom prst="rect">
            <a:avLst/>
          </a:prstGeom>
          <a:noFill/>
          <a:ln>
            <a:noFill/>
          </a:ln>
        </p:spPr>
      </p:sp>
      <p:sp>
        <p:nvSpPr>
          <p:cNvPr id="118" name="Google Shape;118;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119"/>
        <p:cNvGrpSpPr/>
        <p:nvPr/>
      </p:nvGrpSpPr>
      <p:grpSpPr>
        <a:xfrm>
          <a:off x="0" y="0"/>
          <a:ext cx="0" cy="0"/>
          <a:chOff x="0" y="0"/>
          <a:chExt cx="0" cy="0"/>
        </a:xfrm>
      </p:grpSpPr>
      <p:sp>
        <p:nvSpPr>
          <p:cNvPr id="120" name="Google Shape;120;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21" name="Google Shape;121;p22"/>
          <p:cNvSpPr>
            <a:spLocks noGrp="1"/>
          </p:cNvSpPr>
          <p:nvPr>
            <p:ph type="pic" idx="2"/>
          </p:nvPr>
        </p:nvSpPr>
        <p:spPr>
          <a:xfrm>
            <a:off x="3389600" y="118913"/>
            <a:ext cx="1643700" cy="1535100"/>
          </a:xfrm>
          <a:prstGeom prst="rect">
            <a:avLst/>
          </a:prstGeom>
          <a:noFill/>
          <a:ln>
            <a:noFill/>
          </a:ln>
        </p:spPr>
      </p:sp>
      <p:sp>
        <p:nvSpPr>
          <p:cNvPr id="122" name="Google Shape;122;p22"/>
          <p:cNvSpPr>
            <a:spLocks noGrp="1"/>
          </p:cNvSpPr>
          <p:nvPr>
            <p:ph type="pic" idx="3"/>
          </p:nvPr>
        </p:nvSpPr>
        <p:spPr>
          <a:xfrm>
            <a:off x="5195935" y="118913"/>
            <a:ext cx="1643700" cy="1535100"/>
          </a:xfrm>
          <a:prstGeom prst="rect">
            <a:avLst/>
          </a:prstGeom>
          <a:noFill/>
          <a:ln>
            <a:noFill/>
          </a:ln>
        </p:spPr>
      </p:sp>
      <p:sp>
        <p:nvSpPr>
          <p:cNvPr id="123" name="Google Shape;123;p22"/>
          <p:cNvSpPr>
            <a:spLocks noGrp="1"/>
          </p:cNvSpPr>
          <p:nvPr>
            <p:ph type="pic" idx="4"/>
          </p:nvPr>
        </p:nvSpPr>
        <p:spPr>
          <a:xfrm>
            <a:off x="7002270" y="118913"/>
            <a:ext cx="1643700" cy="1535100"/>
          </a:xfrm>
          <a:prstGeom prst="rect">
            <a:avLst/>
          </a:prstGeom>
          <a:noFill/>
          <a:ln>
            <a:noFill/>
          </a:ln>
        </p:spPr>
      </p:sp>
      <p:sp>
        <p:nvSpPr>
          <p:cNvPr id="124" name="Google Shape;124;p22"/>
          <p:cNvSpPr>
            <a:spLocks noGrp="1"/>
          </p:cNvSpPr>
          <p:nvPr>
            <p:ph type="pic" idx="5"/>
          </p:nvPr>
        </p:nvSpPr>
        <p:spPr>
          <a:xfrm>
            <a:off x="3389588" y="1804212"/>
            <a:ext cx="1643700" cy="1535100"/>
          </a:xfrm>
          <a:prstGeom prst="rect">
            <a:avLst/>
          </a:prstGeom>
          <a:noFill/>
          <a:ln>
            <a:noFill/>
          </a:ln>
        </p:spPr>
      </p:sp>
      <p:sp>
        <p:nvSpPr>
          <p:cNvPr id="125" name="Google Shape;125;p22"/>
          <p:cNvSpPr>
            <a:spLocks noGrp="1"/>
          </p:cNvSpPr>
          <p:nvPr>
            <p:ph type="pic" idx="6"/>
          </p:nvPr>
        </p:nvSpPr>
        <p:spPr>
          <a:xfrm>
            <a:off x="5195922" y="1804212"/>
            <a:ext cx="1643700" cy="1535100"/>
          </a:xfrm>
          <a:prstGeom prst="rect">
            <a:avLst/>
          </a:prstGeom>
          <a:noFill/>
          <a:ln>
            <a:noFill/>
          </a:ln>
        </p:spPr>
      </p:sp>
      <p:sp>
        <p:nvSpPr>
          <p:cNvPr id="126" name="Google Shape;126;p22"/>
          <p:cNvSpPr>
            <a:spLocks noGrp="1"/>
          </p:cNvSpPr>
          <p:nvPr>
            <p:ph type="pic" idx="7"/>
          </p:nvPr>
        </p:nvSpPr>
        <p:spPr>
          <a:xfrm>
            <a:off x="7002257" y="1804212"/>
            <a:ext cx="1643700" cy="1535100"/>
          </a:xfrm>
          <a:prstGeom prst="rect">
            <a:avLst/>
          </a:prstGeom>
          <a:noFill/>
          <a:ln>
            <a:noFill/>
          </a:ln>
        </p:spPr>
      </p:sp>
      <p:sp>
        <p:nvSpPr>
          <p:cNvPr id="127" name="Google Shape;127;p22"/>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8" name="Google Shape;128;p22"/>
          <p:cNvSpPr>
            <a:spLocks noGrp="1"/>
          </p:cNvSpPr>
          <p:nvPr>
            <p:ph type="pic" idx="8"/>
          </p:nvPr>
        </p:nvSpPr>
        <p:spPr>
          <a:xfrm>
            <a:off x="3389588" y="3489487"/>
            <a:ext cx="1643700" cy="1535100"/>
          </a:xfrm>
          <a:prstGeom prst="rect">
            <a:avLst/>
          </a:prstGeom>
          <a:noFill/>
          <a:ln>
            <a:noFill/>
          </a:ln>
        </p:spPr>
      </p:sp>
      <p:sp>
        <p:nvSpPr>
          <p:cNvPr id="129" name="Google Shape;129;p22"/>
          <p:cNvSpPr>
            <a:spLocks noGrp="1"/>
          </p:cNvSpPr>
          <p:nvPr>
            <p:ph type="pic" idx="9"/>
          </p:nvPr>
        </p:nvSpPr>
        <p:spPr>
          <a:xfrm>
            <a:off x="5195922" y="3489487"/>
            <a:ext cx="1643700" cy="1535100"/>
          </a:xfrm>
          <a:prstGeom prst="rect">
            <a:avLst/>
          </a:prstGeom>
          <a:noFill/>
          <a:ln>
            <a:noFill/>
          </a:ln>
        </p:spPr>
      </p:sp>
      <p:sp>
        <p:nvSpPr>
          <p:cNvPr id="130" name="Google Shape;130;p22"/>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p:cSld name="BLANK_1">
    <p:spTree>
      <p:nvGrpSpPr>
        <p:cNvPr id="1" name="Shape 131"/>
        <p:cNvGrpSpPr/>
        <p:nvPr/>
      </p:nvGrpSpPr>
      <p:grpSpPr>
        <a:xfrm>
          <a:off x="0" y="0"/>
          <a:ext cx="0" cy="0"/>
          <a:chOff x="0" y="0"/>
          <a:chExt cx="0" cy="0"/>
        </a:xfrm>
      </p:grpSpPr>
      <p:sp>
        <p:nvSpPr>
          <p:cNvPr id="132" name="Google Shape;132;p23"/>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133" name="Google Shape;133;p23"/>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a:endParaRPr/>
          </a:p>
        </p:txBody>
      </p:sp>
      <p:sp>
        <p:nvSpPr>
          <p:cNvPr id="134" name="Google Shape;134;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37">
          <p15:clr>
            <a:srgbClr val="E46962"/>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secHead">
  <p:cSld name="SECTION_HEADER">
    <p:spTree>
      <p:nvGrpSpPr>
        <p:cNvPr id="1" name="Shape 135"/>
        <p:cNvGrpSpPr/>
        <p:nvPr/>
      </p:nvGrpSpPr>
      <p:grpSpPr>
        <a:xfrm>
          <a:off x="0" y="0"/>
          <a:ext cx="0" cy="0"/>
          <a:chOff x="0" y="0"/>
          <a:chExt cx="0" cy="0"/>
        </a:xfrm>
      </p:grpSpPr>
      <p:sp>
        <p:nvSpPr>
          <p:cNvPr id="136" name="Google Shape;136;p24"/>
          <p:cNvSpPr txBox="1">
            <a:spLocks noGrp="1"/>
          </p:cNvSpPr>
          <p:nvPr>
            <p:ph type="title"/>
          </p:nvPr>
        </p:nvSpPr>
        <p:spPr>
          <a:xfrm>
            <a:off x="632850" y="1124700"/>
            <a:ext cx="7878300" cy="17415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7" name="Google Shape;137;p24"/>
          <p:cNvSpPr txBox="1">
            <a:spLocks noGrp="1"/>
          </p:cNvSpPr>
          <p:nvPr>
            <p:ph type="body" idx="1"/>
          </p:nvPr>
        </p:nvSpPr>
        <p:spPr>
          <a:xfrm>
            <a:off x="4064100" y="4335200"/>
            <a:ext cx="1015800" cy="266100"/>
          </a:xfrm>
          <a:prstGeom prst="rect">
            <a:avLst/>
          </a:prstGeom>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marL="457200" lvl="0" indent="-298450">
              <a:spcBef>
                <a:spcPts val="0"/>
              </a:spcBef>
              <a:spcAft>
                <a:spcPts val="0"/>
              </a:spcAft>
              <a:buSzPts val="1100"/>
              <a:buFont typeface="Barlow Medium"/>
              <a:buChar char="●"/>
              <a:defRPr sz="1100">
                <a:latin typeface="Barlow Medium"/>
                <a:ea typeface="Barlow Medium"/>
                <a:cs typeface="Barlow Medium"/>
                <a:sym typeface="Barlow Medium"/>
              </a:defRPr>
            </a:lvl1pPr>
            <a:lvl2pPr marL="914400" lvl="1" indent="-298450">
              <a:spcBef>
                <a:spcPts val="0"/>
              </a:spcBef>
              <a:spcAft>
                <a:spcPts val="0"/>
              </a:spcAft>
              <a:buSzPts val="1100"/>
              <a:buFont typeface="Barlow Medium"/>
              <a:buChar char="○"/>
              <a:defRPr sz="1100">
                <a:latin typeface="Barlow Medium"/>
                <a:ea typeface="Barlow Medium"/>
                <a:cs typeface="Barlow Medium"/>
                <a:sym typeface="Barlow Medium"/>
              </a:defRPr>
            </a:lvl2pPr>
            <a:lvl3pPr marL="1371600" lvl="2" indent="-298450">
              <a:spcBef>
                <a:spcPts val="0"/>
              </a:spcBef>
              <a:spcAft>
                <a:spcPts val="0"/>
              </a:spcAft>
              <a:buSzPts val="1100"/>
              <a:buFont typeface="Barlow Medium"/>
              <a:buChar char="■"/>
              <a:defRPr sz="1100">
                <a:latin typeface="Barlow Medium"/>
                <a:ea typeface="Barlow Medium"/>
                <a:cs typeface="Barlow Medium"/>
                <a:sym typeface="Barlow Medium"/>
              </a:defRPr>
            </a:lvl3pPr>
            <a:lvl4pPr marL="1828800" lvl="3" indent="-298450">
              <a:spcBef>
                <a:spcPts val="0"/>
              </a:spcBef>
              <a:spcAft>
                <a:spcPts val="0"/>
              </a:spcAft>
              <a:buSzPts val="1100"/>
              <a:buFont typeface="Barlow Medium"/>
              <a:buChar char="●"/>
              <a:defRPr sz="1100">
                <a:latin typeface="Barlow Medium"/>
                <a:ea typeface="Barlow Medium"/>
                <a:cs typeface="Barlow Medium"/>
                <a:sym typeface="Barlow Medium"/>
              </a:defRPr>
            </a:lvl4pPr>
            <a:lvl5pPr marL="2286000" lvl="4" indent="-298450">
              <a:spcBef>
                <a:spcPts val="0"/>
              </a:spcBef>
              <a:spcAft>
                <a:spcPts val="0"/>
              </a:spcAft>
              <a:buSzPts val="1100"/>
              <a:buFont typeface="Barlow Medium"/>
              <a:buChar char="○"/>
              <a:defRPr>
                <a:latin typeface="Barlow Medium"/>
                <a:ea typeface="Barlow Medium"/>
                <a:cs typeface="Barlow Medium"/>
                <a:sym typeface="Barlow Medium"/>
              </a:defRPr>
            </a:lvl5pPr>
            <a:lvl6pPr marL="2743200" lvl="5" indent="-298450">
              <a:spcBef>
                <a:spcPts val="0"/>
              </a:spcBef>
              <a:spcAft>
                <a:spcPts val="0"/>
              </a:spcAft>
              <a:buSzPts val="1100"/>
              <a:buFont typeface="Barlow Medium"/>
              <a:buChar char="■"/>
              <a:defRPr sz="1100">
                <a:latin typeface="Barlow Medium"/>
                <a:ea typeface="Barlow Medium"/>
                <a:cs typeface="Barlow Medium"/>
                <a:sym typeface="Barlow Medium"/>
              </a:defRPr>
            </a:lvl6pPr>
            <a:lvl7pPr marL="3200400" lvl="6" indent="-298450">
              <a:spcBef>
                <a:spcPts val="0"/>
              </a:spcBef>
              <a:spcAft>
                <a:spcPts val="0"/>
              </a:spcAft>
              <a:buSzPts val="1100"/>
              <a:buFont typeface="Barlow Medium"/>
              <a:buChar char="●"/>
              <a:defRPr sz="1100">
                <a:latin typeface="Barlow Medium"/>
                <a:ea typeface="Barlow Medium"/>
                <a:cs typeface="Barlow Medium"/>
                <a:sym typeface="Barlow Medium"/>
              </a:defRPr>
            </a:lvl7pPr>
            <a:lvl8pPr marL="3657600" lvl="7" indent="-298450">
              <a:spcBef>
                <a:spcPts val="0"/>
              </a:spcBef>
              <a:spcAft>
                <a:spcPts val="0"/>
              </a:spcAft>
              <a:buSzPts val="1100"/>
              <a:buFont typeface="Barlow Medium"/>
              <a:buChar char="○"/>
              <a:defRPr sz="1100">
                <a:latin typeface="Barlow Medium"/>
                <a:ea typeface="Barlow Medium"/>
                <a:cs typeface="Barlow Medium"/>
                <a:sym typeface="Barlow Medium"/>
              </a:defRPr>
            </a:lvl8pPr>
            <a:lvl9pPr marL="4114800" lvl="8" indent="-298450">
              <a:spcBef>
                <a:spcPts val="0"/>
              </a:spcBef>
              <a:spcAft>
                <a:spcPts val="0"/>
              </a:spcAft>
              <a:buSzPts val="1100"/>
              <a:buFont typeface="Barlow Medium"/>
              <a:buChar char="■"/>
              <a:defRPr sz="1100">
                <a:latin typeface="Barlow Medium"/>
                <a:ea typeface="Barlow Medium"/>
                <a:cs typeface="Barlow Medium"/>
                <a:sym typeface="Barlow Medium"/>
              </a:defRPr>
            </a:lvl9pPr>
          </a:lstStyle>
          <a:p>
            <a:endParaRPr/>
          </a:p>
        </p:txBody>
      </p:sp>
      <p:sp>
        <p:nvSpPr>
          <p:cNvPr id="138" name="Google Shape;138;p24"/>
          <p:cNvSpPr txBox="1">
            <a:spLocks noGrp="1"/>
          </p:cNvSpPr>
          <p:nvPr>
            <p:ph type="subTitle" idx="2"/>
          </p:nvPr>
        </p:nvSpPr>
        <p:spPr>
          <a:xfrm>
            <a:off x="2857500" y="2902000"/>
            <a:ext cx="3765600" cy="9348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139" name="Google Shape;139;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Agenda / Content" type="tx">
  <p:cSld name="TITLE_AND_BODY">
    <p:bg>
      <p:bgPr>
        <a:solidFill>
          <a:schemeClr val="accent4"/>
        </a:solidFill>
        <a:effectLst/>
      </p:bgPr>
    </p:bg>
    <p:spTree>
      <p:nvGrpSpPr>
        <p:cNvPr id="1" name="Shape 140"/>
        <p:cNvGrpSpPr/>
        <p:nvPr/>
      </p:nvGrpSpPr>
      <p:grpSpPr>
        <a:xfrm>
          <a:off x="0" y="0"/>
          <a:ext cx="0" cy="0"/>
          <a:chOff x="0" y="0"/>
          <a:chExt cx="0" cy="0"/>
        </a:xfrm>
      </p:grpSpPr>
      <p:sp>
        <p:nvSpPr>
          <p:cNvPr id="141" name="Google Shape;141;p25"/>
          <p:cNvSpPr txBox="1">
            <a:spLocks noGrp="1"/>
          </p:cNvSpPr>
          <p:nvPr>
            <p:ph type="subTitle" idx="1"/>
          </p:nvPr>
        </p:nvSpPr>
        <p:spPr>
          <a:xfrm>
            <a:off x="475075" y="309225"/>
            <a:ext cx="3655200" cy="357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a:endParaRPr/>
          </a:p>
        </p:txBody>
      </p:sp>
      <p:sp>
        <p:nvSpPr>
          <p:cNvPr id="142" name="Google Shape;142;p25"/>
          <p:cNvSpPr txBox="1">
            <a:spLocks noGrp="1"/>
          </p:cNvSpPr>
          <p:nvPr>
            <p:ph type="body" idx="2"/>
          </p:nvPr>
        </p:nvSpPr>
        <p:spPr>
          <a:xfrm>
            <a:off x="711097" y="980554"/>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143" name="Google Shape;143;p25"/>
          <p:cNvSpPr txBox="1">
            <a:spLocks noGrp="1"/>
          </p:cNvSpPr>
          <p:nvPr>
            <p:ph type="subTitle" idx="3"/>
          </p:nvPr>
        </p:nvSpPr>
        <p:spPr>
          <a:xfrm>
            <a:off x="1699221" y="980279"/>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144" name="Google Shape;144;p25"/>
          <p:cNvSpPr txBox="1">
            <a:spLocks noGrp="1"/>
          </p:cNvSpPr>
          <p:nvPr>
            <p:ph type="body" idx="4"/>
          </p:nvPr>
        </p:nvSpPr>
        <p:spPr>
          <a:xfrm>
            <a:off x="2285797" y="1226054"/>
            <a:ext cx="1775700" cy="1108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45" name="Google Shape;145;p25"/>
          <p:cNvSpPr txBox="1">
            <a:spLocks noGrp="1"/>
          </p:cNvSpPr>
          <p:nvPr>
            <p:ph type="body" idx="5"/>
          </p:nvPr>
        </p:nvSpPr>
        <p:spPr>
          <a:xfrm>
            <a:off x="711097" y="2222666"/>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146" name="Google Shape;146;p25"/>
          <p:cNvSpPr txBox="1">
            <a:spLocks noGrp="1"/>
          </p:cNvSpPr>
          <p:nvPr>
            <p:ph type="subTitle" idx="6"/>
          </p:nvPr>
        </p:nvSpPr>
        <p:spPr>
          <a:xfrm>
            <a:off x="1699221" y="2222391"/>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147" name="Google Shape;147;p25"/>
          <p:cNvSpPr txBox="1">
            <a:spLocks noGrp="1"/>
          </p:cNvSpPr>
          <p:nvPr>
            <p:ph type="body" idx="7"/>
          </p:nvPr>
        </p:nvSpPr>
        <p:spPr>
          <a:xfrm>
            <a:off x="2285797" y="2468166"/>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48" name="Google Shape;148;p25"/>
          <p:cNvSpPr txBox="1">
            <a:spLocks noGrp="1"/>
          </p:cNvSpPr>
          <p:nvPr>
            <p:ph type="body" idx="8"/>
          </p:nvPr>
        </p:nvSpPr>
        <p:spPr>
          <a:xfrm>
            <a:off x="711097" y="3219093"/>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149" name="Google Shape;149;p25"/>
          <p:cNvSpPr txBox="1">
            <a:spLocks noGrp="1"/>
          </p:cNvSpPr>
          <p:nvPr>
            <p:ph type="subTitle" idx="9"/>
          </p:nvPr>
        </p:nvSpPr>
        <p:spPr>
          <a:xfrm>
            <a:off x="1699221" y="3218818"/>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150" name="Google Shape;150;p25"/>
          <p:cNvSpPr txBox="1">
            <a:spLocks noGrp="1"/>
          </p:cNvSpPr>
          <p:nvPr>
            <p:ph type="body" idx="13"/>
          </p:nvPr>
        </p:nvSpPr>
        <p:spPr>
          <a:xfrm>
            <a:off x="2285797" y="3464593"/>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51" name="Google Shape;151;p25"/>
          <p:cNvSpPr txBox="1">
            <a:spLocks noGrp="1"/>
          </p:cNvSpPr>
          <p:nvPr>
            <p:ph type="body" idx="14"/>
          </p:nvPr>
        </p:nvSpPr>
        <p:spPr>
          <a:xfrm>
            <a:off x="4746581" y="980554"/>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152" name="Google Shape;152;p25"/>
          <p:cNvSpPr txBox="1">
            <a:spLocks noGrp="1"/>
          </p:cNvSpPr>
          <p:nvPr>
            <p:ph type="subTitle" idx="15"/>
          </p:nvPr>
        </p:nvSpPr>
        <p:spPr>
          <a:xfrm>
            <a:off x="5734705" y="980279"/>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153" name="Google Shape;153;p25"/>
          <p:cNvSpPr txBox="1">
            <a:spLocks noGrp="1"/>
          </p:cNvSpPr>
          <p:nvPr>
            <p:ph type="body" idx="16"/>
          </p:nvPr>
        </p:nvSpPr>
        <p:spPr>
          <a:xfrm>
            <a:off x="6321281" y="1226054"/>
            <a:ext cx="1775700" cy="1108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54" name="Google Shape;154;p25"/>
          <p:cNvSpPr txBox="1">
            <a:spLocks noGrp="1"/>
          </p:cNvSpPr>
          <p:nvPr>
            <p:ph type="body" idx="17"/>
          </p:nvPr>
        </p:nvSpPr>
        <p:spPr>
          <a:xfrm>
            <a:off x="4746581" y="2222666"/>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155" name="Google Shape;155;p25"/>
          <p:cNvSpPr txBox="1">
            <a:spLocks noGrp="1"/>
          </p:cNvSpPr>
          <p:nvPr>
            <p:ph type="subTitle" idx="18"/>
          </p:nvPr>
        </p:nvSpPr>
        <p:spPr>
          <a:xfrm>
            <a:off x="5734705" y="2222391"/>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156" name="Google Shape;156;p25"/>
          <p:cNvSpPr txBox="1">
            <a:spLocks noGrp="1"/>
          </p:cNvSpPr>
          <p:nvPr>
            <p:ph type="body" idx="19"/>
          </p:nvPr>
        </p:nvSpPr>
        <p:spPr>
          <a:xfrm>
            <a:off x="6321281" y="2468166"/>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57" name="Google Shape;157;p25"/>
          <p:cNvSpPr txBox="1">
            <a:spLocks noGrp="1"/>
          </p:cNvSpPr>
          <p:nvPr>
            <p:ph type="body" idx="20"/>
          </p:nvPr>
        </p:nvSpPr>
        <p:spPr>
          <a:xfrm>
            <a:off x="4746581" y="3219093"/>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158" name="Google Shape;158;p25"/>
          <p:cNvSpPr txBox="1">
            <a:spLocks noGrp="1"/>
          </p:cNvSpPr>
          <p:nvPr>
            <p:ph type="subTitle" idx="21"/>
          </p:nvPr>
        </p:nvSpPr>
        <p:spPr>
          <a:xfrm>
            <a:off x="5734705" y="3218818"/>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159" name="Google Shape;159;p25"/>
          <p:cNvSpPr txBox="1">
            <a:spLocks noGrp="1"/>
          </p:cNvSpPr>
          <p:nvPr>
            <p:ph type="body" idx="22"/>
          </p:nvPr>
        </p:nvSpPr>
        <p:spPr>
          <a:xfrm>
            <a:off x="6321281" y="3464593"/>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60" name="Google Shape;160;p25"/>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ext + Image" type="twoColTx">
  <p:cSld name="TITLE_AND_TWO_COLUMNS">
    <p:bg>
      <p:bgPr>
        <a:solidFill>
          <a:schemeClr val="dk1"/>
        </a:solidFill>
        <a:effectLst/>
      </p:bgPr>
    </p:bg>
    <p:spTree>
      <p:nvGrpSpPr>
        <p:cNvPr id="1" name="Shape 161"/>
        <p:cNvGrpSpPr/>
        <p:nvPr/>
      </p:nvGrpSpPr>
      <p:grpSpPr>
        <a:xfrm>
          <a:off x="0" y="0"/>
          <a:ext cx="0" cy="0"/>
          <a:chOff x="0" y="0"/>
          <a:chExt cx="0" cy="0"/>
        </a:xfrm>
      </p:grpSpPr>
      <p:sp>
        <p:nvSpPr>
          <p:cNvPr id="162" name="Google Shape;162;p26"/>
          <p:cNvSpPr/>
          <p:nvPr/>
        </p:nvSpPr>
        <p:spPr>
          <a:xfrm>
            <a:off x="0" y="0"/>
            <a:ext cx="9144000" cy="16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txBox="1"/>
          <p:nvPr/>
        </p:nvSpPr>
        <p:spPr>
          <a:xfrm>
            <a:off x="6262625" y="1205946"/>
            <a:ext cx="2155500" cy="3231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None/>
            </a:pPr>
            <a:r>
              <a:rPr lang="en" sz="700" i="1">
                <a:solidFill>
                  <a:schemeClr val="lt1"/>
                </a:solidFill>
                <a:latin typeface="Barlow Medium"/>
                <a:ea typeface="Barlow Medium"/>
                <a:cs typeface="Barlow Medium"/>
                <a:sym typeface="Barlow Medium"/>
              </a:rPr>
              <a:t>Lorem ipsum dolor sit amet, consectetur adipiscing elit.</a:t>
            </a:r>
            <a:endParaRPr sz="700" i="1">
              <a:solidFill>
                <a:schemeClr val="lt1"/>
              </a:solidFill>
              <a:latin typeface="Barlow Medium"/>
              <a:ea typeface="Barlow Medium"/>
              <a:cs typeface="Barlow Medium"/>
              <a:sym typeface="Barlow Medium"/>
            </a:endParaRPr>
          </a:p>
        </p:txBody>
      </p:sp>
      <p:sp>
        <p:nvSpPr>
          <p:cNvPr id="164" name="Google Shape;164;p26"/>
          <p:cNvSpPr>
            <a:spLocks noGrp="1"/>
          </p:cNvSpPr>
          <p:nvPr>
            <p:ph type="pic" idx="2"/>
          </p:nvPr>
        </p:nvSpPr>
        <p:spPr>
          <a:xfrm>
            <a:off x="3915225" y="1631250"/>
            <a:ext cx="4441200" cy="3009900"/>
          </a:xfrm>
          <a:prstGeom prst="roundRect">
            <a:avLst>
              <a:gd name="adj" fmla="val 16667"/>
            </a:avLst>
          </a:prstGeom>
          <a:noFill/>
          <a:ln>
            <a:noFill/>
          </a:ln>
        </p:spPr>
      </p:sp>
      <p:sp>
        <p:nvSpPr>
          <p:cNvPr id="165" name="Google Shape;165;p26"/>
          <p:cNvSpPr txBox="1">
            <a:spLocks noGrp="1"/>
          </p:cNvSpPr>
          <p:nvPr>
            <p:ph type="body" idx="1"/>
          </p:nvPr>
        </p:nvSpPr>
        <p:spPr>
          <a:xfrm>
            <a:off x="791150" y="1835400"/>
            <a:ext cx="2094000" cy="8466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66" name="Google Shape;166;p26"/>
          <p:cNvSpPr txBox="1">
            <a:spLocks noGrp="1"/>
          </p:cNvSpPr>
          <p:nvPr>
            <p:ph type="subTitle" idx="3"/>
          </p:nvPr>
        </p:nvSpPr>
        <p:spPr>
          <a:xfrm>
            <a:off x="791150" y="522625"/>
            <a:ext cx="3918300" cy="10065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167" name="Google Shape;167;p26"/>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1 column text">
  <p:cSld name="TITLE_AND_TWO_COLUMNS_1">
    <p:bg>
      <p:bgPr>
        <a:solidFill>
          <a:schemeClr val="dk1"/>
        </a:solidFill>
        <a:effectLst/>
      </p:bgPr>
    </p:bg>
    <p:spTree>
      <p:nvGrpSpPr>
        <p:cNvPr id="1" name="Shape 168"/>
        <p:cNvGrpSpPr/>
        <p:nvPr/>
      </p:nvGrpSpPr>
      <p:grpSpPr>
        <a:xfrm>
          <a:off x="0" y="0"/>
          <a:ext cx="0" cy="0"/>
          <a:chOff x="0" y="0"/>
          <a:chExt cx="0" cy="0"/>
        </a:xfrm>
      </p:grpSpPr>
      <p:sp>
        <p:nvSpPr>
          <p:cNvPr id="169" name="Google Shape;169;p27"/>
          <p:cNvSpPr/>
          <p:nvPr/>
        </p:nvSpPr>
        <p:spPr>
          <a:xfrm>
            <a:off x="0" y="0"/>
            <a:ext cx="9144000" cy="16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txBox="1">
            <a:spLocks noGrp="1"/>
          </p:cNvSpPr>
          <p:nvPr>
            <p:ph type="subTitle" idx="1"/>
          </p:nvPr>
        </p:nvSpPr>
        <p:spPr>
          <a:xfrm>
            <a:off x="791150" y="522625"/>
            <a:ext cx="5173200" cy="9765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171" name="Google Shape;171;p27"/>
          <p:cNvSpPr txBox="1">
            <a:spLocks noGrp="1"/>
          </p:cNvSpPr>
          <p:nvPr>
            <p:ph type="body" idx="2"/>
          </p:nvPr>
        </p:nvSpPr>
        <p:spPr>
          <a:xfrm>
            <a:off x="685450" y="2180950"/>
            <a:ext cx="3579600" cy="2385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172" name="Google Shape;172;p27"/>
          <p:cNvSpPr txBox="1">
            <a:spLocks noGrp="1"/>
          </p:cNvSpPr>
          <p:nvPr>
            <p:ph type="body" idx="3"/>
          </p:nvPr>
        </p:nvSpPr>
        <p:spPr>
          <a:xfrm>
            <a:off x="4601077" y="2180950"/>
            <a:ext cx="3579600" cy="2385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173" name="Google Shape;173;p27"/>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eam / Company Overview" type="titleOnly">
  <p:cSld name="TITLE_ONLY">
    <p:bg>
      <p:bgPr>
        <a:solidFill>
          <a:schemeClr val="accent4"/>
        </a:solidFill>
        <a:effectLst/>
      </p:bgPr>
    </p:bg>
    <p:spTree>
      <p:nvGrpSpPr>
        <p:cNvPr id="1" name="Shape 174"/>
        <p:cNvGrpSpPr/>
        <p:nvPr/>
      </p:nvGrpSpPr>
      <p:grpSpPr>
        <a:xfrm>
          <a:off x="0" y="0"/>
          <a:ext cx="0" cy="0"/>
          <a:chOff x="0" y="0"/>
          <a:chExt cx="0" cy="0"/>
        </a:xfrm>
      </p:grpSpPr>
      <p:sp>
        <p:nvSpPr>
          <p:cNvPr id="175" name="Google Shape;175;p28"/>
          <p:cNvSpPr>
            <a:spLocks noGrp="1"/>
          </p:cNvSpPr>
          <p:nvPr>
            <p:ph type="pic" idx="2"/>
          </p:nvPr>
        </p:nvSpPr>
        <p:spPr>
          <a:xfrm>
            <a:off x="791150" y="522900"/>
            <a:ext cx="1294800" cy="1918500"/>
          </a:xfrm>
          <a:prstGeom prst="rect">
            <a:avLst/>
          </a:prstGeom>
          <a:noFill/>
          <a:ln>
            <a:noFill/>
          </a:ln>
        </p:spPr>
      </p:sp>
      <p:sp>
        <p:nvSpPr>
          <p:cNvPr id="176" name="Google Shape;176;p28"/>
          <p:cNvSpPr>
            <a:spLocks noGrp="1"/>
          </p:cNvSpPr>
          <p:nvPr>
            <p:ph type="pic" idx="3"/>
          </p:nvPr>
        </p:nvSpPr>
        <p:spPr>
          <a:xfrm>
            <a:off x="2355375" y="522900"/>
            <a:ext cx="1294800" cy="1918500"/>
          </a:xfrm>
          <a:prstGeom prst="rect">
            <a:avLst/>
          </a:prstGeom>
          <a:noFill/>
          <a:ln>
            <a:noFill/>
          </a:ln>
        </p:spPr>
      </p:sp>
      <p:sp>
        <p:nvSpPr>
          <p:cNvPr id="177" name="Google Shape;177;p28"/>
          <p:cNvSpPr>
            <a:spLocks noGrp="1"/>
          </p:cNvSpPr>
          <p:nvPr>
            <p:ph type="pic" idx="4"/>
          </p:nvPr>
        </p:nvSpPr>
        <p:spPr>
          <a:xfrm>
            <a:off x="3921313" y="522900"/>
            <a:ext cx="1294800" cy="1918500"/>
          </a:xfrm>
          <a:prstGeom prst="rect">
            <a:avLst/>
          </a:prstGeom>
          <a:noFill/>
          <a:ln>
            <a:noFill/>
          </a:ln>
        </p:spPr>
      </p:sp>
      <p:sp>
        <p:nvSpPr>
          <p:cNvPr id="178" name="Google Shape;178;p28"/>
          <p:cNvSpPr>
            <a:spLocks noGrp="1"/>
          </p:cNvSpPr>
          <p:nvPr>
            <p:ph type="pic" idx="5"/>
          </p:nvPr>
        </p:nvSpPr>
        <p:spPr>
          <a:xfrm>
            <a:off x="5491588" y="522900"/>
            <a:ext cx="1294800" cy="1918500"/>
          </a:xfrm>
          <a:prstGeom prst="rect">
            <a:avLst/>
          </a:prstGeom>
          <a:noFill/>
          <a:ln>
            <a:noFill/>
          </a:ln>
        </p:spPr>
      </p:sp>
      <p:sp>
        <p:nvSpPr>
          <p:cNvPr id="179" name="Google Shape;179;p28"/>
          <p:cNvSpPr txBox="1">
            <a:spLocks noGrp="1"/>
          </p:cNvSpPr>
          <p:nvPr>
            <p:ph type="body" idx="1"/>
          </p:nvPr>
        </p:nvSpPr>
        <p:spPr>
          <a:xfrm>
            <a:off x="680850" y="3443850"/>
            <a:ext cx="3074700" cy="10317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marL="1371600" lvl="2"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marL="1828800" lvl="3"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marL="2286000" lvl="4"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marL="2743200" lvl="5"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marL="3200400" lvl="6"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marL="3657600" lvl="7"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marL="4114800" lvl="8"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a:endParaRPr/>
          </a:p>
        </p:txBody>
      </p:sp>
      <p:sp>
        <p:nvSpPr>
          <p:cNvPr id="180" name="Google Shape;180;p28"/>
          <p:cNvSpPr txBox="1">
            <a:spLocks noGrp="1"/>
          </p:cNvSpPr>
          <p:nvPr>
            <p:ph type="body" idx="6"/>
          </p:nvPr>
        </p:nvSpPr>
        <p:spPr>
          <a:xfrm>
            <a:off x="4123900" y="3443850"/>
            <a:ext cx="4030200" cy="1165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81" name="Google Shape;181;p28"/>
          <p:cNvSpPr txBox="1">
            <a:spLocks noGrp="1"/>
          </p:cNvSpPr>
          <p:nvPr>
            <p:ph type="body" idx="7"/>
          </p:nvPr>
        </p:nvSpPr>
        <p:spPr>
          <a:xfrm>
            <a:off x="705088"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182" name="Google Shape;182;p28"/>
          <p:cNvSpPr txBox="1">
            <a:spLocks noGrp="1"/>
          </p:cNvSpPr>
          <p:nvPr>
            <p:ph type="body" idx="8"/>
          </p:nvPr>
        </p:nvSpPr>
        <p:spPr>
          <a:xfrm>
            <a:off x="2258888"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183" name="Google Shape;183;p28"/>
          <p:cNvSpPr txBox="1">
            <a:spLocks noGrp="1"/>
          </p:cNvSpPr>
          <p:nvPr>
            <p:ph type="body" idx="9"/>
          </p:nvPr>
        </p:nvSpPr>
        <p:spPr>
          <a:xfrm>
            <a:off x="3827513"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184" name="Google Shape;184;p28"/>
          <p:cNvSpPr txBox="1">
            <a:spLocks noGrp="1"/>
          </p:cNvSpPr>
          <p:nvPr>
            <p:ph type="body" idx="13"/>
          </p:nvPr>
        </p:nvSpPr>
        <p:spPr>
          <a:xfrm>
            <a:off x="5395113"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185" name="Google Shape;185;p28"/>
          <p:cNvSpPr txBox="1">
            <a:spLocks noGrp="1"/>
          </p:cNvSpPr>
          <p:nvPr>
            <p:ph type="body" idx="14"/>
          </p:nvPr>
        </p:nvSpPr>
        <p:spPr>
          <a:xfrm>
            <a:off x="705091"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186" name="Google Shape;186;p28"/>
          <p:cNvSpPr txBox="1">
            <a:spLocks noGrp="1"/>
          </p:cNvSpPr>
          <p:nvPr>
            <p:ph type="body" idx="15"/>
          </p:nvPr>
        </p:nvSpPr>
        <p:spPr>
          <a:xfrm>
            <a:off x="2258891"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187" name="Google Shape;187;p28"/>
          <p:cNvSpPr txBox="1">
            <a:spLocks noGrp="1"/>
          </p:cNvSpPr>
          <p:nvPr>
            <p:ph type="body" idx="16"/>
          </p:nvPr>
        </p:nvSpPr>
        <p:spPr>
          <a:xfrm>
            <a:off x="3827003"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188" name="Google Shape;188;p28"/>
          <p:cNvSpPr txBox="1">
            <a:spLocks noGrp="1"/>
          </p:cNvSpPr>
          <p:nvPr>
            <p:ph type="body" idx="17"/>
          </p:nvPr>
        </p:nvSpPr>
        <p:spPr>
          <a:xfrm>
            <a:off x="5396128"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189" name="Google Shape;189;p28"/>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mpetitive Landscape">
  <p:cSld name="ONE_COLUMN_TEXT">
    <p:bg>
      <p:bgPr>
        <a:solidFill>
          <a:schemeClr val="dk1"/>
        </a:solidFill>
        <a:effectLst/>
      </p:bgPr>
    </p:bg>
    <p:spTree>
      <p:nvGrpSpPr>
        <p:cNvPr id="1" name="Shape 190"/>
        <p:cNvGrpSpPr/>
        <p:nvPr/>
      </p:nvGrpSpPr>
      <p:grpSpPr>
        <a:xfrm>
          <a:off x="0" y="0"/>
          <a:ext cx="0" cy="0"/>
          <a:chOff x="0" y="0"/>
          <a:chExt cx="0" cy="0"/>
        </a:xfrm>
      </p:grpSpPr>
      <p:sp>
        <p:nvSpPr>
          <p:cNvPr id="191" name="Google Shape;191;p29"/>
          <p:cNvSpPr txBox="1">
            <a:spLocks noGrp="1"/>
          </p:cNvSpPr>
          <p:nvPr>
            <p:ph type="body" idx="1"/>
          </p:nvPr>
        </p:nvSpPr>
        <p:spPr>
          <a:xfrm>
            <a:off x="791150" y="738025"/>
            <a:ext cx="3918300" cy="223200"/>
          </a:xfrm>
          <a:prstGeom prst="rect">
            <a:avLst/>
          </a:prstGeom>
        </p:spPr>
        <p:txBody>
          <a:bodyPr spcFirstLastPara="1" wrap="square" lIns="0" tIns="0" rIns="0" bIns="0" anchor="t" anchorCtr="0">
            <a:noAutofit/>
          </a:bodyPr>
          <a:lstStyle>
            <a:lvl1pPr marL="457200" lvl="0" indent="-298450">
              <a:spcBef>
                <a:spcPts val="0"/>
              </a:spcBef>
              <a:spcAft>
                <a:spcPts val="0"/>
              </a:spcAft>
              <a:buSzPts val="1100"/>
              <a:buFont typeface="Barlow"/>
              <a:buChar char="●"/>
              <a:defRPr sz="1100">
                <a:latin typeface="Barlow"/>
                <a:ea typeface="Barlow"/>
                <a:cs typeface="Barlow"/>
                <a:sym typeface="Barlow"/>
              </a:defRPr>
            </a:lvl1pPr>
            <a:lvl2pPr marL="914400" lvl="1" indent="-298450">
              <a:spcBef>
                <a:spcPts val="0"/>
              </a:spcBef>
              <a:spcAft>
                <a:spcPts val="0"/>
              </a:spcAft>
              <a:buSzPts val="1100"/>
              <a:buFont typeface="Barlow"/>
              <a:buChar char="○"/>
              <a:defRPr sz="1100">
                <a:latin typeface="Barlow"/>
                <a:ea typeface="Barlow"/>
                <a:cs typeface="Barlow"/>
                <a:sym typeface="Barlow"/>
              </a:defRPr>
            </a:lvl2pPr>
            <a:lvl3pPr marL="1371600" lvl="2" indent="-298450">
              <a:spcBef>
                <a:spcPts val="0"/>
              </a:spcBef>
              <a:spcAft>
                <a:spcPts val="0"/>
              </a:spcAft>
              <a:buSzPts val="1100"/>
              <a:buFont typeface="Barlow"/>
              <a:buChar char="■"/>
              <a:defRPr sz="1100">
                <a:latin typeface="Barlow"/>
                <a:ea typeface="Barlow"/>
                <a:cs typeface="Barlow"/>
                <a:sym typeface="Barlow"/>
              </a:defRPr>
            </a:lvl3pPr>
            <a:lvl4pPr marL="1828800" lvl="3" indent="-298450">
              <a:spcBef>
                <a:spcPts val="0"/>
              </a:spcBef>
              <a:spcAft>
                <a:spcPts val="0"/>
              </a:spcAft>
              <a:buSzPts val="1100"/>
              <a:buFont typeface="Barlow"/>
              <a:buChar char="●"/>
              <a:defRPr sz="1100">
                <a:latin typeface="Barlow"/>
                <a:ea typeface="Barlow"/>
                <a:cs typeface="Barlow"/>
                <a:sym typeface="Barlow"/>
              </a:defRPr>
            </a:lvl4pPr>
            <a:lvl5pPr marL="2286000" lvl="4" indent="-298450">
              <a:spcBef>
                <a:spcPts val="0"/>
              </a:spcBef>
              <a:spcAft>
                <a:spcPts val="0"/>
              </a:spcAft>
              <a:buSzPts val="1100"/>
              <a:buFont typeface="Barlow"/>
              <a:buChar char="○"/>
              <a:defRPr>
                <a:latin typeface="Barlow"/>
                <a:ea typeface="Barlow"/>
                <a:cs typeface="Barlow"/>
                <a:sym typeface="Barlow"/>
              </a:defRPr>
            </a:lvl5pPr>
            <a:lvl6pPr marL="2743200" lvl="5" indent="-298450">
              <a:spcBef>
                <a:spcPts val="0"/>
              </a:spcBef>
              <a:spcAft>
                <a:spcPts val="0"/>
              </a:spcAft>
              <a:buSzPts val="1100"/>
              <a:buFont typeface="Barlow"/>
              <a:buChar char="■"/>
              <a:defRPr sz="1100">
                <a:latin typeface="Barlow"/>
                <a:ea typeface="Barlow"/>
                <a:cs typeface="Barlow"/>
                <a:sym typeface="Barlow"/>
              </a:defRPr>
            </a:lvl6pPr>
            <a:lvl7pPr marL="3200400" lvl="6" indent="-298450">
              <a:spcBef>
                <a:spcPts val="0"/>
              </a:spcBef>
              <a:spcAft>
                <a:spcPts val="0"/>
              </a:spcAft>
              <a:buSzPts val="1100"/>
              <a:buFont typeface="Barlow"/>
              <a:buChar char="●"/>
              <a:defRPr sz="1100">
                <a:latin typeface="Barlow"/>
                <a:ea typeface="Barlow"/>
                <a:cs typeface="Barlow"/>
                <a:sym typeface="Barlow"/>
              </a:defRPr>
            </a:lvl7pPr>
            <a:lvl8pPr marL="3657600" lvl="7" indent="-298450">
              <a:spcBef>
                <a:spcPts val="0"/>
              </a:spcBef>
              <a:spcAft>
                <a:spcPts val="0"/>
              </a:spcAft>
              <a:buSzPts val="1100"/>
              <a:buFont typeface="Barlow"/>
              <a:buChar char="○"/>
              <a:defRPr sz="1100">
                <a:latin typeface="Barlow"/>
                <a:ea typeface="Barlow"/>
                <a:cs typeface="Barlow"/>
                <a:sym typeface="Barlow"/>
              </a:defRPr>
            </a:lvl8pPr>
            <a:lvl9pPr marL="4114800" lvl="8" indent="-298450">
              <a:spcBef>
                <a:spcPts val="0"/>
              </a:spcBef>
              <a:spcAft>
                <a:spcPts val="0"/>
              </a:spcAft>
              <a:buSzPts val="1100"/>
              <a:buFont typeface="Barlow"/>
              <a:buChar char="■"/>
              <a:defRPr sz="1100">
                <a:latin typeface="Barlow"/>
                <a:ea typeface="Barlow"/>
                <a:cs typeface="Barlow"/>
                <a:sym typeface="Barlow"/>
              </a:defRPr>
            </a:lvl9pPr>
          </a:lstStyle>
          <a:p>
            <a:endParaRPr/>
          </a:p>
        </p:txBody>
      </p:sp>
      <p:sp>
        <p:nvSpPr>
          <p:cNvPr id="192" name="Google Shape;192;p29"/>
          <p:cNvSpPr txBox="1">
            <a:spLocks noGrp="1"/>
          </p:cNvSpPr>
          <p:nvPr>
            <p:ph type="subTitle" idx="2"/>
          </p:nvPr>
        </p:nvSpPr>
        <p:spPr>
          <a:xfrm>
            <a:off x="791150" y="522625"/>
            <a:ext cx="3918300" cy="2154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193" name="Google Shape;193;p29"/>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rket Trends + Data">
  <p:cSld name="MAIN_POINT">
    <p:bg>
      <p:bgPr>
        <a:solidFill>
          <a:schemeClr val="dk1"/>
        </a:solidFill>
        <a:effectLst/>
      </p:bgPr>
    </p:bg>
    <p:spTree>
      <p:nvGrpSpPr>
        <p:cNvPr id="1" name="Shape 194"/>
        <p:cNvGrpSpPr/>
        <p:nvPr/>
      </p:nvGrpSpPr>
      <p:grpSpPr>
        <a:xfrm>
          <a:off x="0" y="0"/>
          <a:ext cx="0" cy="0"/>
          <a:chOff x="0" y="0"/>
          <a:chExt cx="0" cy="0"/>
        </a:xfrm>
      </p:grpSpPr>
      <p:sp>
        <p:nvSpPr>
          <p:cNvPr id="195" name="Google Shape;195;p30"/>
          <p:cNvSpPr txBox="1">
            <a:spLocks noGrp="1"/>
          </p:cNvSpPr>
          <p:nvPr>
            <p:ph type="subTitle" idx="1"/>
          </p:nvPr>
        </p:nvSpPr>
        <p:spPr>
          <a:xfrm>
            <a:off x="690250" y="415625"/>
            <a:ext cx="1261800" cy="2703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196" name="Google Shape;196;p30"/>
          <p:cNvSpPr txBox="1">
            <a:spLocks noGrp="1"/>
          </p:cNvSpPr>
          <p:nvPr>
            <p:ph type="subTitle" idx="2"/>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a:endParaRPr/>
          </a:p>
        </p:txBody>
      </p:sp>
      <p:sp>
        <p:nvSpPr>
          <p:cNvPr id="197" name="Google Shape;197;p30"/>
          <p:cNvSpPr txBox="1">
            <a:spLocks noGrp="1"/>
          </p:cNvSpPr>
          <p:nvPr>
            <p:ph type="body" idx="3"/>
          </p:nvPr>
        </p:nvSpPr>
        <p:spPr>
          <a:xfrm>
            <a:off x="480425" y="534275"/>
            <a:ext cx="4878300" cy="1917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98" name="Google Shape;198;p3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3"/>
                </a:solidFill>
                <a:latin typeface="Barlow"/>
                <a:ea typeface="Barlow"/>
                <a:cs typeface="Barlow"/>
                <a:sym typeface="Barlow"/>
              </a:defRPr>
            </a:lvl1pPr>
            <a:lvl2pPr lvl="1">
              <a:buNone/>
              <a:defRPr sz="1100">
                <a:solidFill>
                  <a:schemeClr val="accent3"/>
                </a:solidFill>
                <a:latin typeface="Barlow"/>
                <a:ea typeface="Barlow"/>
                <a:cs typeface="Barlow"/>
                <a:sym typeface="Barlow"/>
              </a:defRPr>
            </a:lvl2pPr>
            <a:lvl3pPr lvl="2">
              <a:buNone/>
              <a:defRPr sz="1100">
                <a:solidFill>
                  <a:schemeClr val="accent3"/>
                </a:solidFill>
                <a:latin typeface="Barlow"/>
                <a:ea typeface="Barlow"/>
                <a:cs typeface="Barlow"/>
                <a:sym typeface="Barlow"/>
              </a:defRPr>
            </a:lvl3pPr>
            <a:lvl4pPr lvl="3">
              <a:buNone/>
              <a:defRPr sz="1100">
                <a:solidFill>
                  <a:schemeClr val="accent3"/>
                </a:solidFill>
                <a:latin typeface="Barlow"/>
                <a:ea typeface="Barlow"/>
                <a:cs typeface="Barlow"/>
                <a:sym typeface="Barlow"/>
              </a:defRPr>
            </a:lvl4pPr>
            <a:lvl5pPr lvl="4">
              <a:buNone/>
              <a:defRPr sz="1100">
                <a:solidFill>
                  <a:schemeClr val="accent3"/>
                </a:solidFill>
                <a:latin typeface="Barlow"/>
                <a:ea typeface="Barlow"/>
                <a:cs typeface="Barlow"/>
                <a:sym typeface="Barlow"/>
              </a:defRPr>
            </a:lvl5pPr>
            <a:lvl6pPr lvl="5">
              <a:buNone/>
              <a:defRPr sz="1100">
                <a:solidFill>
                  <a:schemeClr val="accent3"/>
                </a:solidFill>
                <a:latin typeface="Barlow"/>
                <a:ea typeface="Barlow"/>
                <a:cs typeface="Barlow"/>
                <a:sym typeface="Barlow"/>
              </a:defRPr>
            </a:lvl6pPr>
            <a:lvl7pPr lvl="6">
              <a:buNone/>
              <a:defRPr sz="1100">
                <a:solidFill>
                  <a:schemeClr val="accent3"/>
                </a:solidFill>
                <a:latin typeface="Barlow"/>
                <a:ea typeface="Barlow"/>
                <a:cs typeface="Barlow"/>
                <a:sym typeface="Barlow"/>
              </a:defRPr>
            </a:lvl7pPr>
            <a:lvl8pPr lvl="7">
              <a:buNone/>
              <a:defRPr sz="1100">
                <a:solidFill>
                  <a:schemeClr val="accent3"/>
                </a:solidFill>
                <a:latin typeface="Barlow"/>
                <a:ea typeface="Barlow"/>
                <a:cs typeface="Barlow"/>
                <a:sym typeface="Barlow"/>
              </a:defRPr>
            </a:lvl8pPr>
            <a:lvl9pPr lvl="8">
              <a:buNone/>
              <a:defRPr sz="1100">
                <a:solidFill>
                  <a:schemeClr val="accent3"/>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60">
          <p15:clr>
            <a:srgbClr val="E46962"/>
          </p15:clr>
        </p15:guide>
        <p15:guide id="2" orient="horz" pos="347">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WOT Analysis">
  <p:cSld name="CUSTOM_14">
    <p:bg>
      <p:bgPr>
        <a:solidFill>
          <a:schemeClr val="dk1"/>
        </a:solidFill>
        <a:effectLst/>
      </p:bgPr>
    </p:bg>
    <p:spTree>
      <p:nvGrpSpPr>
        <p:cNvPr id="1" name="Shape 199"/>
        <p:cNvGrpSpPr/>
        <p:nvPr/>
      </p:nvGrpSpPr>
      <p:grpSpPr>
        <a:xfrm>
          <a:off x="0" y="0"/>
          <a:ext cx="0" cy="0"/>
          <a:chOff x="0" y="0"/>
          <a:chExt cx="0" cy="0"/>
        </a:xfrm>
      </p:grpSpPr>
      <p:sp>
        <p:nvSpPr>
          <p:cNvPr id="200" name="Google Shape;200;p31"/>
          <p:cNvSpPr txBox="1">
            <a:spLocks noGrp="1"/>
          </p:cNvSpPr>
          <p:nvPr>
            <p:ph type="title"/>
          </p:nvPr>
        </p:nvSpPr>
        <p:spPr>
          <a:xfrm>
            <a:off x="723861" y="1584738"/>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201" name="Google Shape;201;p31"/>
          <p:cNvSpPr txBox="1">
            <a:spLocks noGrp="1"/>
          </p:cNvSpPr>
          <p:nvPr>
            <p:ph type="title" idx="2"/>
          </p:nvPr>
        </p:nvSpPr>
        <p:spPr>
          <a:xfrm>
            <a:off x="723861" y="2390981"/>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202" name="Google Shape;202;p31"/>
          <p:cNvSpPr txBox="1">
            <a:spLocks noGrp="1"/>
          </p:cNvSpPr>
          <p:nvPr>
            <p:ph type="title" idx="3"/>
          </p:nvPr>
        </p:nvSpPr>
        <p:spPr>
          <a:xfrm>
            <a:off x="723861" y="3157931"/>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203" name="Google Shape;203;p31"/>
          <p:cNvSpPr txBox="1">
            <a:spLocks noGrp="1"/>
          </p:cNvSpPr>
          <p:nvPr>
            <p:ph type="title" idx="4"/>
          </p:nvPr>
        </p:nvSpPr>
        <p:spPr>
          <a:xfrm>
            <a:off x="723861" y="3954905"/>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204" name="Google Shape;204;p31"/>
          <p:cNvSpPr txBox="1">
            <a:spLocks noGrp="1"/>
          </p:cNvSpPr>
          <p:nvPr>
            <p:ph type="subTitle" idx="1"/>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205" name="Google Shape;205;p31"/>
          <p:cNvSpPr txBox="1">
            <a:spLocks noGrp="1"/>
          </p:cNvSpPr>
          <p:nvPr>
            <p:ph type="body" idx="5"/>
          </p:nvPr>
        </p:nvSpPr>
        <p:spPr>
          <a:xfrm>
            <a:off x="480425" y="610475"/>
            <a:ext cx="4878300" cy="376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3175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marL="1371600" lvl="2" indent="-31115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marL="1828800" lvl="3" indent="-304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21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marL="3200400" lvl="6" indent="-28575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marL="3657600" lvl="7" indent="-2794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marL="4114800" lvl="8" indent="-27305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a:endParaRPr/>
          </a:p>
        </p:txBody>
      </p:sp>
      <p:sp>
        <p:nvSpPr>
          <p:cNvPr id="206" name="Google Shape;206;p31"/>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losing / Thank You">
  <p:cSld name="CUSTOM_13">
    <p:bg>
      <p:bgPr>
        <a:solidFill>
          <a:schemeClr val="lt1"/>
        </a:solidFill>
        <a:effectLst/>
      </p:bgPr>
    </p:bg>
    <p:spTree>
      <p:nvGrpSpPr>
        <p:cNvPr id="1" name="Shape 207"/>
        <p:cNvGrpSpPr/>
        <p:nvPr/>
      </p:nvGrpSpPr>
      <p:grpSpPr>
        <a:xfrm>
          <a:off x="0" y="0"/>
          <a:ext cx="0" cy="0"/>
          <a:chOff x="0" y="0"/>
          <a:chExt cx="0" cy="0"/>
        </a:xfrm>
      </p:grpSpPr>
      <p:sp>
        <p:nvSpPr>
          <p:cNvPr id="208" name="Google Shape;208;p32"/>
          <p:cNvSpPr txBox="1">
            <a:spLocks noGrp="1"/>
          </p:cNvSpPr>
          <p:nvPr>
            <p:ph type="title"/>
          </p:nvPr>
        </p:nvSpPr>
        <p:spPr>
          <a:xfrm>
            <a:off x="455221" y="1321125"/>
            <a:ext cx="5094600" cy="1749900"/>
          </a:xfrm>
          <a:prstGeom prst="rect">
            <a:avLst/>
          </a:prstGeom>
          <a:noFill/>
        </p:spPr>
        <p:txBody>
          <a:bodyPr spcFirstLastPara="1" wrap="square" lIns="91425" tIns="91425" rIns="91425" bIns="91425" anchor="t" anchorCtr="0">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a:endParaRPr/>
          </a:p>
        </p:txBody>
      </p:sp>
      <p:sp>
        <p:nvSpPr>
          <p:cNvPr id="209" name="Google Shape;209;p32"/>
          <p:cNvSpPr txBox="1">
            <a:spLocks noGrp="1"/>
          </p:cNvSpPr>
          <p:nvPr>
            <p:ph type="body" idx="1"/>
          </p:nvPr>
        </p:nvSpPr>
        <p:spPr>
          <a:xfrm>
            <a:off x="567029" y="4500404"/>
            <a:ext cx="1015800" cy="266100"/>
          </a:xfrm>
          <a:prstGeom prst="rect">
            <a:avLst/>
          </a:prstGeom>
          <a:ln w="9525" cap="flat" cmpd="sng">
            <a:solidFill>
              <a:schemeClr val="dk1"/>
            </a:solidFill>
            <a:prstDash val="solid"/>
            <a:round/>
            <a:headEnd type="none" w="sm" len="sm"/>
            <a:tailEnd type="none" w="sm" len="sm"/>
          </a:ln>
        </p:spPr>
        <p:txBody>
          <a:bodyPr spcFirstLastPara="1" wrap="square" lIns="0" tIns="0" rIns="0" bIns="0" anchor="t" anchorCtr="0">
            <a:spAutoFit/>
          </a:bodyPr>
          <a:lstStyle>
            <a:lvl1pPr marL="457200" lvl="0" indent="-298450">
              <a:spcBef>
                <a:spcPts val="0"/>
              </a:spcBef>
              <a:spcAft>
                <a:spcPts val="0"/>
              </a:spcAft>
              <a:buSzPts val="1100"/>
              <a:buFont typeface="Barlow Medium"/>
              <a:buChar char="●"/>
              <a:defRPr sz="1100">
                <a:latin typeface="Barlow Medium"/>
                <a:ea typeface="Barlow Medium"/>
                <a:cs typeface="Barlow Medium"/>
                <a:sym typeface="Barlow Medium"/>
              </a:defRPr>
            </a:lvl1pPr>
            <a:lvl2pPr marL="914400" lvl="1" indent="-298450">
              <a:spcBef>
                <a:spcPts val="0"/>
              </a:spcBef>
              <a:spcAft>
                <a:spcPts val="0"/>
              </a:spcAft>
              <a:buSzPts val="1100"/>
              <a:buFont typeface="Barlow Medium"/>
              <a:buChar char="○"/>
              <a:defRPr sz="1100">
                <a:latin typeface="Barlow Medium"/>
                <a:ea typeface="Barlow Medium"/>
                <a:cs typeface="Barlow Medium"/>
                <a:sym typeface="Barlow Medium"/>
              </a:defRPr>
            </a:lvl2pPr>
            <a:lvl3pPr marL="1371600" lvl="2" indent="-298450">
              <a:spcBef>
                <a:spcPts val="0"/>
              </a:spcBef>
              <a:spcAft>
                <a:spcPts val="0"/>
              </a:spcAft>
              <a:buSzPts val="1100"/>
              <a:buFont typeface="Barlow Medium"/>
              <a:buChar char="■"/>
              <a:defRPr sz="1100">
                <a:latin typeface="Barlow Medium"/>
                <a:ea typeface="Barlow Medium"/>
                <a:cs typeface="Barlow Medium"/>
                <a:sym typeface="Barlow Medium"/>
              </a:defRPr>
            </a:lvl3pPr>
            <a:lvl4pPr marL="1828800" lvl="3" indent="-298450">
              <a:spcBef>
                <a:spcPts val="0"/>
              </a:spcBef>
              <a:spcAft>
                <a:spcPts val="0"/>
              </a:spcAft>
              <a:buSzPts val="1100"/>
              <a:buFont typeface="Barlow Medium"/>
              <a:buChar char="●"/>
              <a:defRPr sz="1100">
                <a:latin typeface="Barlow Medium"/>
                <a:ea typeface="Barlow Medium"/>
                <a:cs typeface="Barlow Medium"/>
                <a:sym typeface="Barlow Medium"/>
              </a:defRPr>
            </a:lvl4pPr>
            <a:lvl5pPr marL="2286000" lvl="4" indent="-298450">
              <a:spcBef>
                <a:spcPts val="0"/>
              </a:spcBef>
              <a:spcAft>
                <a:spcPts val="0"/>
              </a:spcAft>
              <a:buSzPts val="1100"/>
              <a:buFont typeface="Barlow Medium"/>
              <a:buChar char="○"/>
              <a:defRPr>
                <a:latin typeface="Barlow Medium"/>
                <a:ea typeface="Barlow Medium"/>
                <a:cs typeface="Barlow Medium"/>
                <a:sym typeface="Barlow Medium"/>
              </a:defRPr>
            </a:lvl5pPr>
            <a:lvl6pPr marL="2743200" lvl="5" indent="-298450">
              <a:spcBef>
                <a:spcPts val="0"/>
              </a:spcBef>
              <a:spcAft>
                <a:spcPts val="0"/>
              </a:spcAft>
              <a:buSzPts val="1100"/>
              <a:buFont typeface="Barlow Medium"/>
              <a:buChar char="■"/>
              <a:defRPr sz="1100">
                <a:latin typeface="Barlow Medium"/>
                <a:ea typeface="Barlow Medium"/>
                <a:cs typeface="Barlow Medium"/>
                <a:sym typeface="Barlow Medium"/>
              </a:defRPr>
            </a:lvl6pPr>
            <a:lvl7pPr marL="3200400" lvl="6" indent="-298450">
              <a:spcBef>
                <a:spcPts val="0"/>
              </a:spcBef>
              <a:spcAft>
                <a:spcPts val="0"/>
              </a:spcAft>
              <a:buSzPts val="1100"/>
              <a:buFont typeface="Barlow Medium"/>
              <a:buChar char="●"/>
              <a:defRPr sz="1100">
                <a:latin typeface="Barlow Medium"/>
                <a:ea typeface="Barlow Medium"/>
                <a:cs typeface="Barlow Medium"/>
                <a:sym typeface="Barlow Medium"/>
              </a:defRPr>
            </a:lvl7pPr>
            <a:lvl8pPr marL="3657600" lvl="7" indent="-298450">
              <a:spcBef>
                <a:spcPts val="0"/>
              </a:spcBef>
              <a:spcAft>
                <a:spcPts val="0"/>
              </a:spcAft>
              <a:buSzPts val="1100"/>
              <a:buFont typeface="Barlow Medium"/>
              <a:buChar char="○"/>
              <a:defRPr sz="1100">
                <a:latin typeface="Barlow Medium"/>
                <a:ea typeface="Barlow Medium"/>
                <a:cs typeface="Barlow Medium"/>
                <a:sym typeface="Barlow Medium"/>
              </a:defRPr>
            </a:lvl8pPr>
            <a:lvl9pPr marL="4114800" lvl="8" indent="-298450">
              <a:spcBef>
                <a:spcPts val="0"/>
              </a:spcBef>
              <a:spcAft>
                <a:spcPts val="0"/>
              </a:spcAft>
              <a:buSzPts val="1100"/>
              <a:buFont typeface="Barlow Medium"/>
              <a:buChar char="■"/>
              <a:defRPr sz="1100">
                <a:latin typeface="Barlow Medium"/>
                <a:ea typeface="Barlow Medium"/>
                <a:cs typeface="Barlow Medium"/>
                <a:sym typeface="Barlow Medium"/>
              </a:defRPr>
            </a:lvl9pPr>
          </a:lstStyle>
          <a:p>
            <a:endParaRPr/>
          </a:p>
        </p:txBody>
      </p:sp>
      <p:sp>
        <p:nvSpPr>
          <p:cNvPr id="210" name="Google Shape;210;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Header">
  <p:cSld name="SECTION_TITLE_AND_DESCRIPTION">
    <p:spTree>
      <p:nvGrpSpPr>
        <p:cNvPr id="1" name="Shape 211"/>
        <p:cNvGrpSpPr/>
        <p:nvPr/>
      </p:nvGrpSpPr>
      <p:grpSpPr>
        <a:xfrm>
          <a:off x="0" y="0"/>
          <a:ext cx="0" cy="0"/>
          <a:chOff x="0" y="0"/>
          <a:chExt cx="0" cy="0"/>
        </a:xfrm>
      </p:grpSpPr>
      <p:sp>
        <p:nvSpPr>
          <p:cNvPr id="212" name="Google Shape;212;p33"/>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a:endParaRPr/>
          </a:p>
        </p:txBody>
      </p:sp>
      <p:sp>
        <p:nvSpPr>
          <p:cNvPr id="213" name="Google Shape;213;p33"/>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a:endParaRPr/>
          </a:p>
        </p:txBody>
      </p:sp>
      <p:sp>
        <p:nvSpPr>
          <p:cNvPr id="214" name="Google Shape;214;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Market Size / Pie Graph">
  <p:cSld name="CAPTION_ONLY">
    <p:bg>
      <p:bgPr>
        <a:solidFill>
          <a:schemeClr val="dk1"/>
        </a:solidFill>
        <a:effectLst/>
      </p:bgPr>
    </p:bg>
    <p:spTree>
      <p:nvGrpSpPr>
        <p:cNvPr id="1" name="Shape 215"/>
        <p:cNvGrpSpPr/>
        <p:nvPr/>
      </p:nvGrpSpPr>
      <p:grpSpPr>
        <a:xfrm>
          <a:off x="0" y="0"/>
          <a:ext cx="0" cy="0"/>
          <a:chOff x="0" y="0"/>
          <a:chExt cx="0" cy="0"/>
        </a:xfrm>
      </p:grpSpPr>
      <p:sp>
        <p:nvSpPr>
          <p:cNvPr id="216" name="Google Shape;216;p34"/>
          <p:cNvSpPr/>
          <p:nvPr/>
        </p:nvSpPr>
        <p:spPr>
          <a:xfrm>
            <a:off x="0" y="0"/>
            <a:ext cx="9144000" cy="163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4"/>
          <p:cNvSpPr txBox="1">
            <a:spLocks noGrp="1"/>
          </p:cNvSpPr>
          <p:nvPr>
            <p:ph type="subTitle" idx="1"/>
          </p:nvPr>
        </p:nvSpPr>
        <p:spPr>
          <a:xfrm>
            <a:off x="791150" y="522625"/>
            <a:ext cx="4977300" cy="1108200"/>
          </a:xfrm>
          <a:prstGeom prst="rect">
            <a:avLst/>
          </a:prstGeom>
        </p:spPr>
        <p:txBody>
          <a:bodyPr spcFirstLastPara="1" wrap="square" lIns="0" tIns="0" rIns="0" bIns="0" anchor="t" anchorCtr="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218" name="Google Shape;218;p34"/>
          <p:cNvSpPr txBox="1">
            <a:spLocks noGrp="1"/>
          </p:cNvSpPr>
          <p:nvPr>
            <p:ph type="body" idx="2"/>
          </p:nvPr>
        </p:nvSpPr>
        <p:spPr>
          <a:xfrm>
            <a:off x="714950" y="1989025"/>
            <a:ext cx="2792400" cy="28041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chemeClr val="lt1"/>
              </a:buClr>
              <a:buSzPts val="1500"/>
              <a:buChar char="●"/>
              <a:defRPr>
                <a:solidFill>
                  <a:schemeClr val="lt1"/>
                </a:solidFill>
              </a:defRPr>
            </a:lvl1pPr>
            <a:lvl2pPr marL="914400" lvl="1" indent="-323850">
              <a:spcBef>
                <a:spcPts val="0"/>
              </a:spcBef>
              <a:spcAft>
                <a:spcPts val="0"/>
              </a:spcAft>
              <a:buClr>
                <a:schemeClr val="lt1"/>
              </a:buClr>
              <a:buSzPts val="1500"/>
              <a:buChar char="○"/>
              <a:defRPr sz="1500">
                <a:solidFill>
                  <a:schemeClr val="lt1"/>
                </a:solidFill>
              </a:defRPr>
            </a:lvl2pPr>
            <a:lvl3pPr marL="1371600" lvl="2" indent="-323850">
              <a:spcBef>
                <a:spcPts val="0"/>
              </a:spcBef>
              <a:spcAft>
                <a:spcPts val="0"/>
              </a:spcAft>
              <a:buClr>
                <a:schemeClr val="lt1"/>
              </a:buClr>
              <a:buSzPts val="1500"/>
              <a:buChar char="■"/>
              <a:defRPr sz="1500">
                <a:solidFill>
                  <a:schemeClr val="lt1"/>
                </a:solidFill>
              </a:defRPr>
            </a:lvl3pPr>
            <a:lvl4pPr marL="1828800" lvl="3" indent="-323850">
              <a:spcBef>
                <a:spcPts val="0"/>
              </a:spcBef>
              <a:spcAft>
                <a:spcPts val="0"/>
              </a:spcAft>
              <a:buClr>
                <a:schemeClr val="lt1"/>
              </a:buClr>
              <a:buSzPts val="1500"/>
              <a:buChar char="●"/>
              <a:defRPr sz="1500">
                <a:solidFill>
                  <a:schemeClr val="lt1"/>
                </a:solidFill>
              </a:defRPr>
            </a:lvl4pPr>
            <a:lvl5pPr marL="2286000" lvl="4" indent="-323850">
              <a:spcBef>
                <a:spcPts val="0"/>
              </a:spcBef>
              <a:spcAft>
                <a:spcPts val="0"/>
              </a:spcAft>
              <a:buClr>
                <a:schemeClr val="lt1"/>
              </a:buClr>
              <a:buSzPts val="1500"/>
              <a:buChar char="○"/>
              <a:defRPr sz="1500">
                <a:solidFill>
                  <a:schemeClr val="lt1"/>
                </a:solidFill>
              </a:defRPr>
            </a:lvl5pPr>
            <a:lvl6pPr marL="2743200" lvl="5" indent="-323850">
              <a:spcBef>
                <a:spcPts val="0"/>
              </a:spcBef>
              <a:spcAft>
                <a:spcPts val="0"/>
              </a:spcAft>
              <a:buClr>
                <a:schemeClr val="lt1"/>
              </a:buClr>
              <a:buSzPts val="1500"/>
              <a:buChar char="■"/>
              <a:defRPr sz="1500">
                <a:solidFill>
                  <a:schemeClr val="lt1"/>
                </a:solidFill>
              </a:defRPr>
            </a:lvl6pPr>
            <a:lvl7pPr marL="3200400" lvl="6" indent="-323850">
              <a:spcBef>
                <a:spcPts val="0"/>
              </a:spcBef>
              <a:spcAft>
                <a:spcPts val="0"/>
              </a:spcAft>
              <a:buClr>
                <a:schemeClr val="lt1"/>
              </a:buClr>
              <a:buSzPts val="1500"/>
              <a:buChar char="●"/>
              <a:defRPr sz="1500">
                <a:solidFill>
                  <a:schemeClr val="lt1"/>
                </a:solidFill>
              </a:defRPr>
            </a:lvl7pPr>
            <a:lvl8pPr marL="3657600" lvl="7" indent="-323850">
              <a:spcBef>
                <a:spcPts val="0"/>
              </a:spcBef>
              <a:spcAft>
                <a:spcPts val="0"/>
              </a:spcAft>
              <a:buClr>
                <a:schemeClr val="lt1"/>
              </a:buClr>
              <a:buSzPts val="1500"/>
              <a:buChar char="○"/>
              <a:defRPr sz="1500">
                <a:solidFill>
                  <a:schemeClr val="lt1"/>
                </a:solidFill>
              </a:defRPr>
            </a:lvl8pPr>
            <a:lvl9pPr marL="4114800" lvl="8" indent="-323850">
              <a:spcBef>
                <a:spcPts val="0"/>
              </a:spcBef>
              <a:spcAft>
                <a:spcPts val="0"/>
              </a:spcAft>
              <a:buClr>
                <a:schemeClr val="lt1"/>
              </a:buClr>
              <a:buSzPts val="1500"/>
              <a:buChar char="■"/>
              <a:defRPr sz="1500">
                <a:solidFill>
                  <a:schemeClr val="lt1"/>
                </a:solidFill>
              </a:defRPr>
            </a:lvl9pPr>
          </a:lstStyle>
          <a:p>
            <a:endParaRPr/>
          </a:p>
        </p:txBody>
      </p:sp>
      <p:sp>
        <p:nvSpPr>
          <p:cNvPr id="219" name="Google Shape;219;p34"/>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dk2"/>
                </a:solidFill>
              </a:defRPr>
            </a:lvl1pPr>
            <a:lvl2pPr lvl="1">
              <a:buNone/>
              <a:defRPr sz="1100">
                <a:solidFill>
                  <a:schemeClr val="dk2"/>
                </a:solidFill>
              </a:defRPr>
            </a:lvl2pPr>
            <a:lvl3pPr lvl="2">
              <a:buNone/>
              <a:defRPr sz="1100">
                <a:solidFill>
                  <a:schemeClr val="dk2"/>
                </a:solidFill>
              </a:defRPr>
            </a:lvl3pPr>
            <a:lvl4pPr lvl="3">
              <a:buNone/>
              <a:defRPr sz="1100">
                <a:solidFill>
                  <a:schemeClr val="dk2"/>
                </a:solidFill>
              </a:defRPr>
            </a:lvl4pPr>
            <a:lvl5pPr lvl="4">
              <a:buNone/>
              <a:defRPr sz="1100">
                <a:solidFill>
                  <a:schemeClr val="dk2"/>
                </a:solidFill>
              </a:defRPr>
            </a:lvl5pPr>
            <a:lvl6pPr lvl="5">
              <a:buNone/>
              <a:defRPr sz="1100">
                <a:solidFill>
                  <a:schemeClr val="dk2"/>
                </a:solidFill>
              </a:defRPr>
            </a:lvl6pPr>
            <a:lvl7pPr lvl="6">
              <a:buNone/>
              <a:defRPr sz="1100">
                <a:solidFill>
                  <a:schemeClr val="dk2"/>
                </a:solidFill>
              </a:defRPr>
            </a:lvl7pPr>
            <a:lvl8pPr lvl="7">
              <a:buNone/>
              <a:defRPr sz="1100">
                <a:solidFill>
                  <a:schemeClr val="dk2"/>
                </a:solidFill>
              </a:defRPr>
            </a:lvl8pPr>
            <a:lvl9pPr lvl="8">
              <a:buNone/>
              <a:defRPr sz="1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220" name="Google Shape;220;p34"/>
          <p:cNvSpPr/>
          <p:nvPr/>
        </p:nvSpPr>
        <p:spPr>
          <a:xfrm>
            <a:off x="4416275" y="1976923"/>
            <a:ext cx="4045200" cy="2871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4"/>
          <p:cNvSpPr/>
          <p:nvPr/>
        </p:nvSpPr>
        <p:spPr>
          <a:xfrm rot="444408">
            <a:off x="5636457" y="2500588"/>
            <a:ext cx="1505663" cy="1505327"/>
          </a:xfrm>
          <a:prstGeom prst="pie">
            <a:avLst>
              <a:gd name="adj1" fmla="val 8241844"/>
              <a:gd name="adj2" fmla="val 12554936"/>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SzPts val="1100"/>
              <a:buNone/>
            </a:pPr>
            <a:endParaRPr sz="110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Differentiators / 4 column text">
  <p:cSld name="BIG_NUMBER">
    <p:bg>
      <p:bgPr>
        <a:solidFill>
          <a:schemeClr val="dk1"/>
        </a:solidFill>
        <a:effectLst/>
      </p:bgPr>
    </p:bg>
    <p:spTree>
      <p:nvGrpSpPr>
        <p:cNvPr id="1" name="Shape 222"/>
        <p:cNvGrpSpPr/>
        <p:nvPr/>
      </p:nvGrpSpPr>
      <p:grpSpPr>
        <a:xfrm>
          <a:off x="0" y="0"/>
          <a:ext cx="0" cy="0"/>
          <a:chOff x="0" y="0"/>
          <a:chExt cx="0" cy="0"/>
        </a:xfrm>
      </p:grpSpPr>
      <p:sp>
        <p:nvSpPr>
          <p:cNvPr id="223" name="Google Shape;223;p35"/>
          <p:cNvSpPr/>
          <p:nvPr/>
        </p:nvSpPr>
        <p:spPr>
          <a:xfrm>
            <a:off x="0" y="1324925"/>
            <a:ext cx="4572000" cy="1910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224" name="Google Shape;224;p35"/>
          <p:cNvSpPr/>
          <p:nvPr/>
        </p:nvSpPr>
        <p:spPr>
          <a:xfrm>
            <a:off x="0" y="3235076"/>
            <a:ext cx="4572000" cy="19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dk2"/>
              </a:solidFill>
            </a:endParaRPr>
          </a:p>
        </p:txBody>
      </p:sp>
      <p:sp>
        <p:nvSpPr>
          <p:cNvPr id="225" name="Google Shape;225;p35"/>
          <p:cNvSpPr/>
          <p:nvPr/>
        </p:nvSpPr>
        <p:spPr>
          <a:xfrm>
            <a:off x="4571892" y="3235076"/>
            <a:ext cx="4572000" cy="1914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lt1"/>
              </a:solidFill>
            </a:endParaRPr>
          </a:p>
        </p:txBody>
      </p:sp>
      <p:sp>
        <p:nvSpPr>
          <p:cNvPr id="226" name="Google Shape;226;p35"/>
          <p:cNvSpPr/>
          <p:nvPr/>
        </p:nvSpPr>
        <p:spPr>
          <a:xfrm>
            <a:off x="4571892" y="1324925"/>
            <a:ext cx="4572000" cy="191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accent5"/>
              </a:solidFill>
            </a:endParaRPr>
          </a:p>
        </p:txBody>
      </p:sp>
      <p:sp>
        <p:nvSpPr>
          <p:cNvPr id="227" name="Google Shape;227;p35"/>
          <p:cNvSpPr txBox="1">
            <a:spLocks noGrp="1"/>
          </p:cNvSpPr>
          <p:nvPr>
            <p:ph type="subTitle" idx="1"/>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28" name="Google Shape;228;p35"/>
          <p:cNvSpPr txBox="1">
            <a:spLocks noGrp="1"/>
          </p:cNvSpPr>
          <p:nvPr>
            <p:ph type="body" idx="2"/>
          </p:nvPr>
        </p:nvSpPr>
        <p:spPr>
          <a:xfrm>
            <a:off x="480425" y="610475"/>
            <a:ext cx="4878300" cy="600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29" name="Google Shape;229;p35"/>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dk2"/>
                </a:solidFill>
              </a:defRPr>
            </a:lvl1pPr>
            <a:lvl2pPr lvl="1">
              <a:buNone/>
              <a:defRPr sz="1100">
                <a:solidFill>
                  <a:schemeClr val="dk2"/>
                </a:solidFill>
              </a:defRPr>
            </a:lvl2pPr>
            <a:lvl3pPr lvl="2">
              <a:buNone/>
              <a:defRPr sz="1100">
                <a:solidFill>
                  <a:schemeClr val="dk2"/>
                </a:solidFill>
              </a:defRPr>
            </a:lvl3pPr>
            <a:lvl4pPr lvl="3">
              <a:buNone/>
              <a:defRPr sz="1100">
                <a:solidFill>
                  <a:schemeClr val="dk2"/>
                </a:solidFill>
              </a:defRPr>
            </a:lvl4pPr>
            <a:lvl5pPr lvl="4">
              <a:buNone/>
              <a:defRPr sz="1100">
                <a:solidFill>
                  <a:schemeClr val="dk2"/>
                </a:solidFill>
              </a:defRPr>
            </a:lvl5pPr>
            <a:lvl6pPr lvl="5">
              <a:buNone/>
              <a:defRPr sz="1100">
                <a:solidFill>
                  <a:schemeClr val="dk2"/>
                </a:solidFill>
              </a:defRPr>
            </a:lvl6pPr>
            <a:lvl7pPr lvl="6">
              <a:buNone/>
              <a:defRPr sz="1100">
                <a:solidFill>
                  <a:schemeClr val="dk2"/>
                </a:solidFill>
              </a:defRPr>
            </a:lvl7pPr>
            <a:lvl8pPr lvl="7">
              <a:buNone/>
              <a:defRPr sz="1100">
                <a:solidFill>
                  <a:schemeClr val="dk2"/>
                </a:solidFill>
              </a:defRPr>
            </a:lvl8pPr>
            <a:lvl9pPr lvl="8">
              <a:buNone/>
              <a:defRPr sz="1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blank">
  <p:cSld name="BLANK">
    <p:spTree>
      <p:nvGrpSpPr>
        <p:cNvPr id="1" name="Shape 230"/>
        <p:cNvGrpSpPr/>
        <p:nvPr/>
      </p:nvGrpSpPr>
      <p:grpSpPr>
        <a:xfrm>
          <a:off x="0" y="0"/>
          <a:ext cx="0" cy="0"/>
          <a:chOff x="0" y="0"/>
          <a:chExt cx="0" cy="0"/>
        </a:xfrm>
      </p:grpSpPr>
      <p:sp>
        <p:nvSpPr>
          <p:cNvPr id="231" name="Google Shape;231;p36"/>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232" name="Google Shape;232;p36"/>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a:endParaRPr/>
          </a:p>
        </p:txBody>
      </p:sp>
      <p:sp>
        <p:nvSpPr>
          <p:cNvPr id="233" name="Google Shape;233;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1 column text">
  <p:cSld name="TITLE_1">
    <p:bg>
      <p:bgPr>
        <a:solidFill>
          <a:schemeClr val="dk1"/>
        </a:solidFill>
        <a:effectLst/>
      </p:bgPr>
    </p:bg>
    <p:spTree>
      <p:nvGrpSpPr>
        <p:cNvPr id="1" name="Shape 234"/>
        <p:cNvGrpSpPr/>
        <p:nvPr/>
      </p:nvGrpSpPr>
      <p:grpSpPr>
        <a:xfrm>
          <a:off x="0" y="0"/>
          <a:ext cx="0" cy="0"/>
          <a:chOff x="0" y="0"/>
          <a:chExt cx="0" cy="0"/>
        </a:xfrm>
      </p:grpSpPr>
      <p:sp>
        <p:nvSpPr>
          <p:cNvPr id="235" name="Google Shape;235;p37"/>
          <p:cNvSpPr/>
          <p:nvPr/>
        </p:nvSpPr>
        <p:spPr>
          <a:xfrm>
            <a:off x="0" y="0"/>
            <a:ext cx="9144000" cy="163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7"/>
          <p:cNvSpPr txBox="1">
            <a:spLocks noGrp="1"/>
          </p:cNvSpPr>
          <p:nvPr>
            <p:ph type="subTitle" idx="1"/>
          </p:nvPr>
        </p:nvSpPr>
        <p:spPr>
          <a:xfrm>
            <a:off x="791150" y="522625"/>
            <a:ext cx="5938800" cy="11082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237" name="Google Shape;237;p37"/>
          <p:cNvSpPr txBox="1">
            <a:spLocks noGrp="1"/>
          </p:cNvSpPr>
          <p:nvPr>
            <p:ph type="body" idx="2"/>
          </p:nvPr>
        </p:nvSpPr>
        <p:spPr>
          <a:xfrm>
            <a:off x="810075" y="2065225"/>
            <a:ext cx="7539900" cy="27774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lt1"/>
              </a:buClr>
              <a:buSzPts val="2800"/>
              <a:buChar char="●"/>
              <a:defRPr sz="2800">
                <a:solidFill>
                  <a:schemeClr val="lt1"/>
                </a:solidFill>
              </a:defRPr>
            </a:lvl1pPr>
            <a:lvl2pPr marL="914400" lvl="1" indent="-406400">
              <a:spcBef>
                <a:spcPts val="0"/>
              </a:spcBef>
              <a:spcAft>
                <a:spcPts val="0"/>
              </a:spcAft>
              <a:buClr>
                <a:schemeClr val="lt1"/>
              </a:buClr>
              <a:buSzPts val="2800"/>
              <a:buChar char="○"/>
              <a:defRPr sz="2800">
                <a:solidFill>
                  <a:schemeClr val="lt1"/>
                </a:solidFill>
              </a:defRPr>
            </a:lvl2pPr>
            <a:lvl3pPr marL="1371600" lvl="2" indent="-406400">
              <a:spcBef>
                <a:spcPts val="0"/>
              </a:spcBef>
              <a:spcAft>
                <a:spcPts val="0"/>
              </a:spcAft>
              <a:buClr>
                <a:schemeClr val="lt1"/>
              </a:buClr>
              <a:buSzPts val="2800"/>
              <a:buChar char="■"/>
              <a:defRPr sz="2800">
                <a:solidFill>
                  <a:schemeClr val="lt1"/>
                </a:solidFill>
              </a:defRPr>
            </a:lvl3pPr>
            <a:lvl4pPr marL="1828800" lvl="3" indent="-406400">
              <a:spcBef>
                <a:spcPts val="0"/>
              </a:spcBef>
              <a:spcAft>
                <a:spcPts val="0"/>
              </a:spcAft>
              <a:buClr>
                <a:schemeClr val="lt1"/>
              </a:buClr>
              <a:buSzPts val="2800"/>
              <a:buChar char="●"/>
              <a:defRPr sz="2800">
                <a:solidFill>
                  <a:schemeClr val="lt1"/>
                </a:solidFill>
              </a:defRPr>
            </a:lvl4pPr>
            <a:lvl5pPr marL="2286000" lvl="4" indent="-406400">
              <a:spcBef>
                <a:spcPts val="0"/>
              </a:spcBef>
              <a:spcAft>
                <a:spcPts val="0"/>
              </a:spcAft>
              <a:buClr>
                <a:schemeClr val="lt1"/>
              </a:buClr>
              <a:buSzPts val="2800"/>
              <a:buChar char="○"/>
              <a:defRPr sz="2800">
                <a:solidFill>
                  <a:schemeClr val="lt1"/>
                </a:solidFill>
              </a:defRPr>
            </a:lvl5pPr>
            <a:lvl6pPr marL="2743200" lvl="5" indent="-406400">
              <a:spcBef>
                <a:spcPts val="0"/>
              </a:spcBef>
              <a:spcAft>
                <a:spcPts val="0"/>
              </a:spcAft>
              <a:buClr>
                <a:schemeClr val="lt1"/>
              </a:buClr>
              <a:buSzPts val="2800"/>
              <a:buChar char="■"/>
              <a:defRPr sz="2800">
                <a:solidFill>
                  <a:schemeClr val="lt1"/>
                </a:solidFill>
              </a:defRPr>
            </a:lvl6pPr>
            <a:lvl7pPr marL="3200400" lvl="6" indent="-406400">
              <a:spcBef>
                <a:spcPts val="0"/>
              </a:spcBef>
              <a:spcAft>
                <a:spcPts val="0"/>
              </a:spcAft>
              <a:buClr>
                <a:schemeClr val="lt1"/>
              </a:buClr>
              <a:buSzPts val="2800"/>
              <a:buChar char="●"/>
              <a:defRPr sz="2800">
                <a:solidFill>
                  <a:schemeClr val="lt1"/>
                </a:solidFill>
              </a:defRPr>
            </a:lvl7pPr>
            <a:lvl8pPr marL="3657600" lvl="7" indent="-406400">
              <a:spcBef>
                <a:spcPts val="0"/>
              </a:spcBef>
              <a:spcAft>
                <a:spcPts val="0"/>
              </a:spcAft>
              <a:buClr>
                <a:schemeClr val="lt1"/>
              </a:buClr>
              <a:buSzPts val="2800"/>
              <a:buChar char="○"/>
              <a:defRPr sz="2800">
                <a:solidFill>
                  <a:schemeClr val="lt1"/>
                </a:solidFill>
              </a:defRPr>
            </a:lvl8pPr>
            <a:lvl9pPr marL="4114800" lvl="8" indent="-406400">
              <a:spcBef>
                <a:spcPts val="0"/>
              </a:spcBef>
              <a:spcAft>
                <a:spcPts val="0"/>
              </a:spcAft>
              <a:buClr>
                <a:schemeClr val="lt1"/>
              </a:buClr>
              <a:buSzPts val="2800"/>
              <a:buChar char="■"/>
              <a:defRPr sz="2800">
                <a:solidFill>
                  <a:schemeClr val="lt1"/>
                </a:solidFill>
              </a:defRPr>
            </a:lvl9pPr>
          </a:lstStyle>
          <a:p>
            <a:endParaRPr/>
          </a:p>
        </p:txBody>
      </p:sp>
      <p:sp>
        <p:nvSpPr>
          <p:cNvPr id="238" name="Google Shape;238;p37"/>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 Background Image + Text">
  <p:cSld name="CUSTOM">
    <p:spTree>
      <p:nvGrpSpPr>
        <p:cNvPr id="1" name="Shape 239"/>
        <p:cNvGrpSpPr/>
        <p:nvPr/>
      </p:nvGrpSpPr>
      <p:grpSpPr>
        <a:xfrm>
          <a:off x="0" y="0"/>
          <a:ext cx="0" cy="0"/>
          <a:chOff x="0" y="0"/>
          <a:chExt cx="0" cy="0"/>
        </a:xfrm>
      </p:grpSpPr>
      <p:sp>
        <p:nvSpPr>
          <p:cNvPr id="240" name="Google Shape;240;p38"/>
          <p:cNvSpPr>
            <a:spLocks noGrp="1"/>
          </p:cNvSpPr>
          <p:nvPr>
            <p:ph type="pic" idx="2"/>
          </p:nvPr>
        </p:nvSpPr>
        <p:spPr>
          <a:xfrm>
            <a:off x="0" y="0"/>
            <a:ext cx="9144000" cy="5143500"/>
          </a:xfrm>
          <a:prstGeom prst="rect">
            <a:avLst/>
          </a:prstGeom>
          <a:noFill/>
          <a:ln>
            <a:noFill/>
          </a:ln>
        </p:spPr>
      </p:sp>
      <p:sp>
        <p:nvSpPr>
          <p:cNvPr id="241" name="Google Shape;241;p38"/>
          <p:cNvSpPr txBox="1">
            <a:spLocks noGrp="1"/>
          </p:cNvSpPr>
          <p:nvPr>
            <p:ph type="body" idx="1"/>
          </p:nvPr>
        </p:nvSpPr>
        <p:spPr>
          <a:xfrm>
            <a:off x="4655675" y="956675"/>
            <a:ext cx="3965400" cy="775200"/>
          </a:xfrm>
          <a:prstGeom prst="rect">
            <a:avLst/>
          </a:prstGeom>
          <a:solidFill>
            <a:schemeClr val="lt1"/>
          </a:solidFill>
        </p:spPr>
        <p:txBody>
          <a:bodyPr spcFirstLastPara="1" wrap="square" lIns="274300" tIns="0" rIns="274300" bIns="274300" anchor="t" anchorCtr="0">
            <a:noAutofit/>
          </a:bodyPr>
          <a:lstStyle>
            <a:lvl1pPr marL="457200" lvl="0" indent="-298450">
              <a:spcBef>
                <a:spcPts val="0"/>
              </a:spcBef>
              <a:spcAft>
                <a:spcPts val="0"/>
              </a:spcAft>
              <a:buClr>
                <a:schemeClr val="dk1"/>
              </a:buClr>
              <a:buSzPts val="1100"/>
              <a:buFont typeface="Barlow"/>
              <a:buChar char="●"/>
              <a:defRPr sz="1100">
                <a:latin typeface="Barlow"/>
                <a:ea typeface="Barlow"/>
                <a:cs typeface="Barlow"/>
                <a:sym typeface="Barlow"/>
              </a:defRPr>
            </a:lvl1pPr>
            <a:lvl2pPr marL="914400" lvl="1" indent="-298450">
              <a:spcBef>
                <a:spcPts val="0"/>
              </a:spcBef>
              <a:spcAft>
                <a:spcPts val="0"/>
              </a:spcAft>
              <a:buClr>
                <a:schemeClr val="dk1"/>
              </a:buClr>
              <a:buSzPts val="1100"/>
              <a:buFont typeface="Barlow"/>
              <a:buChar char="○"/>
              <a:defRPr sz="1100">
                <a:latin typeface="Barlow"/>
                <a:ea typeface="Barlow"/>
                <a:cs typeface="Barlow"/>
                <a:sym typeface="Barlow"/>
              </a:defRPr>
            </a:lvl2pPr>
            <a:lvl3pPr marL="1371600" lvl="2" indent="-298450">
              <a:spcBef>
                <a:spcPts val="0"/>
              </a:spcBef>
              <a:spcAft>
                <a:spcPts val="0"/>
              </a:spcAft>
              <a:buClr>
                <a:schemeClr val="dk1"/>
              </a:buClr>
              <a:buSzPts val="1100"/>
              <a:buFont typeface="Barlow"/>
              <a:buChar char="■"/>
              <a:defRPr sz="1100">
                <a:latin typeface="Barlow"/>
                <a:ea typeface="Barlow"/>
                <a:cs typeface="Barlow"/>
                <a:sym typeface="Barlow"/>
              </a:defRPr>
            </a:lvl3pPr>
            <a:lvl4pPr marL="1828800" lvl="3" indent="-298450">
              <a:spcBef>
                <a:spcPts val="0"/>
              </a:spcBef>
              <a:spcAft>
                <a:spcPts val="0"/>
              </a:spcAft>
              <a:buClr>
                <a:schemeClr val="dk1"/>
              </a:buClr>
              <a:buSzPts val="1100"/>
              <a:buFont typeface="Barlow"/>
              <a:buChar char="●"/>
              <a:defRPr sz="1100">
                <a:latin typeface="Barlow"/>
                <a:ea typeface="Barlow"/>
                <a:cs typeface="Barlow"/>
                <a:sym typeface="Barlow"/>
              </a:defRPr>
            </a:lvl4pPr>
            <a:lvl5pPr marL="2286000" lvl="4" indent="-298450">
              <a:spcBef>
                <a:spcPts val="0"/>
              </a:spcBef>
              <a:spcAft>
                <a:spcPts val="0"/>
              </a:spcAft>
              <a:buClr>
                <a:schemeClr val="dk1"/>
              </a:buClr>
              <a:buSzPts val="1100"/>
              <a:buFont typeface="Barlow"/>
              <a:buChar char="○"/>
              <a:defRPr>
                <a:latin typeface="Barlow"/>
                <a:ea typeface="Barlow"/>
                <a:cs typeface="Barlow"/>
                <a:sym typeface="Barlow"/>
              </a:defRPr>
            </a:lvl5pPr>
            <a:lvl6pPr marL="2743200" lvl="5" indent="-298450">
              <a:spcBef>
                <a:spcPts val="0"/>
              </a:spcBef>
              <a:spcAft>
                <a:spcPts val="0"/>
              </a:spcAft>
              <a:buClr>
                <a:schemeClr val="dk1"/>
              </a:buClr>
              <a:buSzPts val="1100"/>
              <a:buFont typeface="Barlow"/>
              <a:buChar char="■"/>
              <a:defRPr sz="1100">
                <a:latin typeface="Barlow"/>
                <a:ea typeface="Barlow"/>
                <a:cs typeface="Barlow"/>
                <a:sym typeface="Barlow"/>
              </a:defRPr>
            </a:lvl6pPr>
            <a:lvl7pPr marL="3200400" lvl="6" indent="-298450">
              <a:spcBef>
                <a:spcPts val="0"/>
              </a:spcBef>
              <a:spcAft>
                <a:spcPts val="0"/>
              </a:spcAft>
              <a:buClr>
                <a:schemeClr val="dk1"/>
              </a:buClr>
              <a:buSzPts val="1100"/>
              <a:buFont typeface="Barlow"/>
              <a:buChar char="●"/>
              <a:defRPr sz="1100">
                <a:latin typeface="Barlow"/>
                <a:ea typeface="Barlow"/>
                <a:cs typeface="Barlow"/>
                <a:sym typeface="Barlow"/>
              </a:defRPr>
            </a:lvl7pPr>
            <a:lvl8pPr marL="3657600" lvl="7" indent="-298450">
              <a:spcBef>
                <a:spcPts val="0"/>
              </a:spcBef>
              <a:spcAft>
                <a:spcPts val="0"/>
              </a:spcAft>
              <a:buClr>
                <a:schemeClr val="dk1"/>
              </a:buClr>
              <a:buSzPts val="1100"/>
              <a:buFont typeface="Barlow"/>
              <a:buChar char="○"/>
              <a:defRPr sz="1100">
                <a:latin typeface="Barlow"/>
                <a:ea typeface="Barlow"/>
                <a:cs typeface="Barlow"/>
                <a:sym typeface="Barlow"/>
              </a:defRPr>
            </a:lvl8pPr>
            <a:lvl9pPr marL="4114800" lvl="8" indent="-298450">
              <a:spcBef>
                <a:spcPts val="0"/>
              </a:spcBef>
              <a:spcAft>
                <a:spcPts val="0"/>
              </a:spcAft>
              <a:buClr>
                <a:schemeClr val="dk1"/>
              </a:buClr>
              <a:buSzPts val="1100"/>
              <a:buFont typeface="Barlow"/>
              <a:buChar char="■"/>
              <a:defRPr sz="1100">
                <a:latin typeface="Barlow"/>
                <a:ea typeface="Barlow"/>
                <a:cs typeface="Barlow"/>
                <a:sym typeface="Barlow"/>
              </a:defRPr>
            </a:lvl9pPr>
          </a:lstStyle>
          <a:p>
            <a:endParaRPr/>
          </a:p>
        </p:txBody>
      </p:sp>
      <p:sp>
        <p:nvSpPr>
          <p:cNvPr id="242" name="Google Shape;242;p38"/>
          <p:cNvSpPr txBox="1">
            <a:spLocks noGrp="1"/>
          </p:cNvSpPr>
          <p:nvPr>
            <p:ph type="subTitle" idx="3"/>
          </p:nvPr>
        </p:nvSpPr>
        <p:spPr>
          <a:xfrm>
            <a:off x="4655675" y="522900"/>
            <a:ext cx="3965400" cy="442800"/>
          </a:xfrm>
          <a:prstGeom prst="rect">
            <a:avLst/>
          </a:prstGeom>
          <a:solidFill>
            <a:schemeClr val="lt1"/>
          </a:solidFill>
        </p:spPr>
        <p:txBody>
          <a:bodyPr spcFirstLastPara="1" wrap="square" lIns="274300" tIns="274300" rIns="274300" bIns="0" anchor="b" anchorCtr="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243" name="Google Shape;243;p38"/>
          <p:cNvSpPr txBox="1">
            <a:spLocks noGrp="1"/>
          </p:cNvSpPr>
          <p:nvPr>
            <p:ph type="body" idx="4"/>
          </p:nvPr>
        </p:nvSpPr>
        <p:spPr>
          <a:xfrm>
            <a:off x="524350" y="4144800"/>
            <a:ext cx="1558800" cy="475800"/>
          </a:xfrm>
          <a:prstGeom prst="rect">
            <a:avLst/>
          </a:prstGeom>
          <a:solidFill>
            <a:schemeClr val="lt1"/>
          </a:solidFill>
        </p:spPr>
        <p:txBody>
          <a:bodyPr spcFirstLastPara="1" wrap="square" lIns="137150" tIns="137150" rIns="137150" bIns="137150" anchor="t" anchorCtr="0">
            <a:noAutofit/>
          </a:bodyPr>
          <a:lstStyle>
            <a:lvl1pPr marL="457200" lvl="0" indent="-273050">
              <a:spcBef>
                <a:spcPts val="0"/>
              </a:spcBef>
              <a:spcAft>
                <a:spcPts val="0"/>
              </a:spcAft>
              <a:buClr>
                <a:schemeClr val="dk1"/>
              </a:buClr>
              <a:buSzPts val="700"/>
              <a:buFont typeface="Barlow"/>
              <a:buChar char="●"/>
              <a:defRPr sz="700">
                <a:latin typeface="Barlow"/>
                <a:ea typeface="Barlow"/>
                <a:cs typeface="Barlow"/>
                <a:sym typeface="Barlow"/>
              </a:defRPr>
            </a:lvl1pPr>
            <a:lvl2pPr marL="914400" lvl="1" indent="-273050">
              <a:spcBef>
                <a:spcPts val="0"/>
              </a:spcBef>
              <a:spcAft>
                <a:spcPts val="0"/>
              </a:spcAft>
              <a:buClr>
                <a:schemeClr val="dk1"/>
              </a:buClr>
              <a:buSzPts val="700"/>
              <a:buFont typeface="Barlow"/>
              <a:buChar char="○"/>
              <a:defRPr sz="700">
                <a:latin typeface="Barlow"/>
                <a:ea typeface="Barlow"/>
                <a:cs typeface="Barlow"/>
                <a:sym typeface="Barlow"/>
              </a:defRPr>
            </a:lvl2pPr>
            <a:lvl3pPr marL="1371600" lvl="2" indent="-273050">
              <a:spcBef>
                <a:spcPts val="0"/>
              </a:spcBef>
              <a:spcAft>
                <a:spcPts val="0"/>
              </a:spcAft>
              <a:buClr>
                <a:schemeClr val="dk1"/>
              </a:buClr>
              <a:buSzPts val="700"/>
              <a:buFont typeface="Barlow"/>
              <a:buChar char="■"/>
              <a:defRPr sz="700">
                <a:latin typeface="Barlow"/>
                <a:ea typeface="Barlow"/>
                <a:cs typeface="Barlow"/>
                <a:sym typeface="Barlow"/>
              </a:defRPr>
            </a:lvl3pPr>
            <a:lvl4pPr marL="1828800" lvl="3" indent="-273050">
              <a:spcBef>
                <a:spcPts val="0"/>
              </a:spcBef>
              <a:spcAft>
                <a:spcPts val="0"/>
              </a:spcAft>
              <a:buClr>
                <a:schemeClr val="dk1"/>
              </a:buClr>
              <a:buSzPts val="700"/>
              <a:buFont typeface="Barlow"/>
              <a:buChar char="●"/>
              <a:defRPr sz="700">
                <a:latin typeface="Barlow"/>
                <a:ea typeface="Barlow"/>
                <a:cs typeface="Barlow"/>
                <a:sym typeface="Barlow"/>
              </a:defRPr>
            </a:lvl4pPr>
            <a:lvl5pPr marL="2286000" lvl="4" indent="-273050">
              <a:spcBef>
                <a:spcPts val="0"/>
              </a:spcBef>
              <a:spcAft>
                <a:spcPts val="0"/>
              </a:spcAft>
              <a:buClr>
                <a:schemeClr val="dk1"/>
              </a:buClr>
              <a:buSzPts val="700"/>
              <a:buFont typeface="Barlow"/>
              <a:buChar char="○"/>
              <a:defRPr sz="700">
                <a:latin typeface="Barlow"/>
                <a:ea typeface="Barlow"/>
                <a:cs typeface="Barlow"/>
                <a:sym typeface="Barlow"/>
              </a:defRPr>
            </a:lvl5pPr>
            <a:lvl6pPr marL="2743200" lvl="5" indent="-273050">
              <a:spcBef>
                <a:spcPts val="0"/>
              </a:spcBef>
              <a:spcAft>
                <a:spcPts val="0"/>
              </a:spcAft>
              <a:buClr>
                <a:schemeClr val="dk1"/>
              </a:buClr>
              <a:buSzPts val="700"/>
              <a:buFont typeface="Barlow"/>
              <a:buChar char="■"/>
              <a:defRPr sz="700">
                <a:latin typeface="Barlow"/>
                <a:ea typeface="Barlow"/>
                <a:cs typeface="Barlow"/>
                <a:sym typeface="Barlow"/>
              </a:defRPr>
            </a:lvl6pPr>
            <a:lvl7pPr marL="3200400" lvl="6" indent="-273050">
              <a:spcBef>
                <a:spcPts val="0"/>
              </a:spcBef>
              <a:spcAft>
                <a:spcPts val="0"/>
              </a:spcAft>
              <a:buClr>
                <a:schemeClr val="dk1"/>
              </a:buClr>
              <a:buSzPts val="700"/>
              <a:buFont typeface="Barlow"/>
              <a:buChar char="●"/>
              <a:defRPr sz="700">
                <a:latin typeface="Barlow"/>
                <a:ea typeface="Barlow"/>
                <a:cs typeface="Barlow"/>
                <a:sym typeface="Barlow"/>
              </a:defRPr>
            </a:lvl7pPr>
            <a:lvl8pPr marL="3657600" lvl="7" indent="-273050">
              <a:spcBef>
                <a:spcPts val="0"/>
              </a:spcBef>
              <a:spcAft>
                <a:spcPts val="0"/>
              </a:spcAft>
              <a:buClr>
                <a:schemeClr val="dk1"/>
              </a:buClr>
              <a:buSzPts val="700"/>
              <a:buFont typeface="Barlow"/>
              <a:buChar char="○"/>
              <a:defRPr sz="700">
                <a:latin typeface="Barlow"/>
                <a:ea typeface="Barlow"/>
                <a:cs typeface="Barlow"/>
                <a:sym typeface="Barlow"/>
              </a:defRPr>
            </a:lvl8pPr>
            <a:lvl9pPr marL="4114800" lvl="8" indent="-273050">
              <a:spcBef>
                <a:spcPts val="0"/>
              </a:spcBef>
              <a:spcAft>
                <a:spcPts val="0"/>
              </a:spcAft>
              <a:buClr>
                <a:schemeClr val="dk1"/>
              </a:buClr>
              <a:buSzPts val="700"/>
              <a:buFont typeface="Barlow"/>
              <a:buChar char="■"/>
              <a:defRPr sz="700">
                <a:latin typeface="Barlow"/>
                <a:ea typeface="Barlow"/>
                <a:cs typeface="Barlow"/>
                <a:sym typeface="Barlow"/>
              </a:defRPr>
            </a:lvl9pPr>
          </a:lstStyle>
          <a:p>
            <a:endParaRPr/>
          </a:p>
        </p:txBody>
      </p:sp>
      <p:sp>
        <p:nvSpPr>
          <p:cNvPr id="244" name="Google Shape;244;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Quote + Image">
  <p:cSld name="CUSTOM_1">
    <p:bg>
      <p:bgPr>
        <a:solidFill>
          <a:schemeClr val="lt2"/>
        </a:solidFill>
        <a:effectLst/>
      </p:bgPr>
    </p:bg>
    <p:spTree>
      <p:nvGrpSpPr>
        <p:cNvPr id="1" name="Shape 245"/>
        <p:cNvGrpSpPr/>
        <p:nvPr/>
      </p:nvGrpSpPr>
      <p:grpSpPr>
        <a:xfrm>
          <a:off x="0" y="0"/>
          <a:ext cx="0" cy="0"/>
          <a:chOff x="0" y="0"/>
          <a:chExt cx="0" cy="0"/>
        </a:xfrm>
      </p:grpSpPr>
      <p:sp>
        <p:nvSpPr>
          <p:cNvPr id="246" name="Google Shape;246;p39"/>
          <p:cNvSpPr>
            <a:spLocks noGrp="1"/>
          </p:cNvSpPr>
          <p:nvPr>
            <p:ph type="pic" idx="2"/>
          </p:nvPr>
        </p:nvSpPr>
        <p:spPr>
          <a:xfrm>
            <a:off x="5485725" y="523025"/>
            <a:ext cx="3135300" cy="4097700"/>
          </a:xfrm>
          <a:prstGeom prst="roundRect">
            <a:avLst>
              <a:gd name="adj" fmla="val 16667"/>
            </a:avLst>
          </a:prstGeom>
          <a:noFill/>
          <a:ln>
            <a:noFill/>
          </a:ln>
        </p:spPr>
      </p:sp>
      <p:sp>
        <p:nvSpPr>
          <p:cNvPr id="247" name="Google Shape;247;p39"/>
          <p:cNvSpPr txBox="1">
            <a:spLocks noGrp="1"/>
          </p:cNvSpPr>
          <p:nvPr>
            <p:ph type="title"/>
          </p:nvPr>
        </p:nvSpPr>
        <p:spPr>
          <a:xfrm>
            <a:off x="591441" y="391675"/>
            <a:ext cx="4397400" cy="3178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48" name="Google Shape;248;p39"/>
          <p:cNvSpPr txBox="1">
            <a:spLocks noGrp="1"/>
          </p:cNvSpPr>
          <p:nvPr>
            <p:ph type="body" idx="1"/>
          </p:nvPr>
        </p:nvSpPr>
        <p:spPr>
          <a:xfrm>
            <a:off x="638750" y="4413181"/>
            <a:ext cx="5537100" cy="310500"/>
          </a:xfrm>
          <a:prstGeom prst="rect">
            <a:avLst/>
          </a:prstGeom>
        </p:spPr>
        <p:txBody>
          <a:bodyPr spcFirstLastPara="1" wrap="square" lIns="91425" tIns="91425" rIns="91425" bIns="91425" anchor="b" anchorCtr="0">
            <a:noAutofit/>
          </a:bodyPr>
          <a:lstStyle>
            <a:lvl1pPr marL="457200" lvl="0"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marL="914400" lvl="1"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marL="1371600" lvl="2"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marL="1828800" lvl="3"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marL="2286000" lvl="4" indent="-29845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marL="2743200" lvl="5"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marL="3200400" lvl="6"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marL="3657600" lvl="7"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marL="4114800" lvl="8"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a:endParaRPr/>
          </a:p>
        </p:txBody>
      </p:sp>
      <p:sp>
        <p:nvSpPr>
          <p:cNvPr id="249" name="Google Shape;249;p39"/>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Goals + 5 Images">
  <p:cSld name="CUSTOM_2">
    <p:bg>
      <p:bgPr>
        <a:solidFill>
          <a:schemeClr val="dk1"/>
        </a:solidFill>
        <a:effectLst/>
      </p:bgPr>
    </p:bg>
    <p:spTree>
      <p:nvGrpSpPr>
        <p:cNvPr id="1" name="Shape 250"/>
        <p:cNvGrpSpPr/>
        <p:nvPr/>
      </p:nvGrpSpPr>
      <p:grpSpPr>
        <a:xfrm>
          <a:off x="0" y="0"/>
          <a:ext cx="0" cy="0"/>
          <a:chOff x="0" y="0"/>
          <a:chExt cx="0" cy="0"/>
        </a:xfrm>
      </p:grpSpPr>
      <p:sp>
        <p:nvSpPr>
          <p:cNvPr id="251" name="Google Shape;251;p40"/>
          <p:cNvSpPr txBox="1">
            <a:spLocks noGrp="1"/>
          </p:cNvSpPr>
          <p:nvPr>
            <p:ph type="body" idx="1"/>
          </p:nvPr>
        </p:nvSpPr>
        <p:spPr>
          <a:xfrm>
            <a:off x="5481425" y="271557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52" name="Google Shape;252;p40"/>
          <p:cNvSpPr txBox="1">
            <a:spLocks noGrp="1"/>
          </p:cNvSpPr>
          <p:nvPr>
            <p:ph type="body" idx="2"/>
          </p:nvPr>
        </p:nvSpPr>
        <p:spPr>
          <a:xfrm>
            <a:off x="3918400" y="27157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53" name="Google Shape;253;p40"/>
          <p:cNvSpPr txBox="1">
            <a:spLocks noGrp="1"/>
          </p:cNvSpPr>
          <p:nvPr>
            <p:ph type="body" idx="3"/>
          </p:nvPr>
        </p:nvSpPr>
        <p:spPr>
          <a:xfrm>
            <a:off x="2349550" y="271557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54" name="Google Shape;254;p40"/>
          <p:cNvSpPr txBox="1">
            <a:spLocks noGrp="1"/>
          </p:cNvSpPr>
          <p:nvPr>
            <p:ph type="body" idx="4"/>
          </p:nvPr>
        </p:nvSpPr>
        <p:spPr>
          <a:xfrm>
            <a:off x="7911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255" name="Google Shape;255;p40"/>
          <p:cNvSpPr txBox="1">
            <a:spLocks noGrp="1"/>
          </p:cNvSpPr>
          <p:nvPr>
            <p:ph type="body" idx="5"/>
          </p:nvPr>
        </p:nvSpPr>
        <p:spPr>
          <a:xfrm>
            <a:off x="7911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56" name="Google Shape;256;p40"/>
          <p:cNvSpPr txBox="1">
            <a:spLocks noGrp="1"/>
          </p:cNvSpPr>
          <p:nvPr>
            <p:ph type="body" idx="6"/>
          </p:nvPr>
        </p:nvSpPr>
        <p:spPr>
          <a:xfrm>
            <a:off x="70444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cxnSp>
        <p:nvCxnSpPr>
          <p:cNvPr id="257" name="Google Shape;257;p40"/>
          <p:cNvCxnSpPr/>
          <p:nvPr/>
        </p:nvCxnSpPr>
        <p:spPr>
          <a:xfrm rot="10800000">
            <a:off x="827250" y="1481375"/>
            <a:ext cx="7489500" cy="0"/>
          </a:xfrm>
          <a:prstGeom prst="straightConnector1">
            <a:avLst/>
          </a:prstGeom>
          <a:noFill/>
          <a:ln w="19050" cap="flat" cmpd="sng">
            <a:solidFill>
              <a:schemeClr val="accent1"/>
            </a:solidFill>
            <a:prstDash val="solid"/>
            <a:round/>
            <a:headEnd type="none" w="med" len="med"/>
            <a:tailEnd type="none" w="med" len="med"/>
          </a:ln>
        </p:spPr>
      </p:cxnSp>
      <p:sp>
        <p:nvSpPr>
          <p:cNvPr id="258" name="Google Shape;258;p40"/>
          <p:cNvSpPr>
            <a:spLocks noGrp="1"/>
          </p:cNvSpPr>
          <p:nvPr>
            <p:ph type="pic" idx="7"/>
          </p:nvPr>
        </p:nvSpPr>
        <p:spPr>
          <a:xfrm>
            <a:off x="7049625" y="523025"/>
            <a:ext cx="1305900" cy="1918500"/>
          </a:xfrm>
          <a:prstGeom prst="roundRect">
            <a:avLst>
              <a:gd name="adj" fmla="val 16667"/>
            </a:avLst>
          </a:prstGeom>
          <a:noFill/>
          <a:ln>
            <a:noFill/>
          </a:ln>
        </p:spPr>
      </p:sp>
      <p:sp>
        <p:nvSpPr>
          <p:cNvPr id="259" name="Google Shape;259;p40"/>
          <p:cNvSpPr>
            <a:spLocks noGrp="1"/>
          </p:cNvSpPr>
          <p:nvPr>
            <p:ph type="pic" idx="8"/>
          </p:nvPr>
        </p:nvSpPr>
        <p:spPr>
          <a:xfrm>
            <a:off x="784775" y="522100"/>
            <a:ext cx="1305900" cy="1918500"/>
          </a:xfrm>
          <a:prstGeom prst="roundRect">
            <a:avLst>
              <a:gd name="adj" fmla="val 16667"/>
            </a:avLst>
          </a:prstGeom>
          <a:noFill/>
          <a:ln>
            <a:noFill/>
          </a:ln>
        </p:spPr>
      </p:sp>
      <p:sp>
        <p:nvSpPr>
          <p:cNvPr id="260" name="Google Shape;260;p40"/>
          <p:cNvSpPr>
            <a:spLocks noGrp="1"/>
          </p:cNvSpPr>
          <p:nvPr>
            <p:ph type="pic" idx="9"/>
          </p:nvPr>
        </p:nvSpPr>
        <p:spPr>
          <a:xfrm>
            <a:off x="2343950" y="523500"/>
            <a:ext cx="1305900" cy="1918500"/>
          </a:xfrm>
          <a:prstGeom prst="roundRect">
            <a:avLst>
              <a:gd name="adj" fmla="val 16667"/>
            </a:avLst>
          </a:prstGeom>
          <a:noFill/>
          <a:ln>
            <a:noFill/>
          </a:ln>
        </p:spPr>
      </p:sp>
      <p:sp>
        <p:nvSpPr>
          <p:cNvPr id="261" name="Google Shape;261;p40"/>
          <p:cNvSpPr>
            <a:spLocks noGrp="1"/>
          </p:cNvSpPr>
          <p:nvPr>
            <p:ph type="pic" idx="13"/>
          </p:nvPr>
        </p:nvSpPr>
        <p:spPr>
          <a:xfrm>
            <a:off x="3915213" y="523500"/>
            <a:ext cx="1305900" cy="1918500"/>
          </a:xfrm>
          <a:prstGeom prst="roundRect">
            <a:avLst>
              <a:gd name="adj" fmla="val 16667"/>
            </a:avLst>
          </a:prstGeom>
          <a:noFill/>
          <a:ln>
            <a:noFill/>
          </a:ln>
        </p:spPr>
      </p:sp>
      <p:sp>
        <p:nvSpPr>
          <p:cNvPr id="262" name="Google Shape;262;p40"/>
          <p:cNvSpPr>
            <a:spLocks noGrp="1"/>
          </p:cNvSpPr>
          <p:nvPr>
            <p:ph type="pic" idx="14"/>
          </p:nvPr>
        </p:nvSpPr>
        <p:spPr>
          <a:xfrm>
            <a:off x="5490975" y="523500"/>
            <a:ext cx="1305900" cy="1918500"/>
          </a:xfrm>
          <a:prstGeom prst="roundRect">
            <a:avLst>
              <a:gd name="adj" fmla="val 16667"/>
            </a:avLst>
          </a:prstGeom>
          <a:noFill/>
          <a:ln>
            <a:noFill/>
          </a:ln>
        </p:spPr>
      </p:sp>
      <p:sp>
        <p:nvSpPr>
          <p:cNvPr id="263" name="Google Shape;263;p40"/>
          <p:cNvSpPr txBox="1">
            <a:spLocks noGrp="1"/>
          </p:cNvSpPr>
          <p:nvPr>
            <p:ph type="body" idx="15"/>
          </p:nvPr>
        </p:nvSpPr>
        <p:spPr>
          <a:xfrm>
            <a:off x="5481425" y="4112700"/>
            <a:ext cx="28776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64" name="Google Shape;264;p40"/>
          <p:cNvSpPr txBox="1">
            <a:spLocks noGrp="1"/>
          </p:cNvSpPr>
          <p:nvPr>
            <p:ph type="subTitle" idx="16"/>
          </p:nvPr>
        </p:nvSpPr>
        <p:spPr>
          <a:xfrm>
            <a:off x="5481425" y="3897300"/>
            <a:ext cx="2877600" cy="2154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265" name="Google Shape;265;p40"/>
          <p:cNvSpPr txBox="1">
            <a:spLocks noGrp="1"/>
          </p:cNvSpPr>
          <p:nvPr>
            <p:ph type="body" idx="17"/>
          </p:nvPr>
        </p:nvSpPr>
        <p:spPr>
          <a:xfrm>
            <a:off x="23495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266" name="Google Shape;266;p40"/>
          <p:cNvSpPr txBox="1">
            <a:spLocks noGrp="1"/>
          </p:cNvSpPr>
          <p:nvPr>
            <p:ph type="body" idx="18"/>
          </p:nvPr>
        </p:nvSpPr>
        <p:spPr>
          <a:xfrm>
            <a:off x="3915488"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267" name="Google Shape;267;p40"/>
          <p:cNvSpPr txBox="1">
            <a:spLocks noGrp="1"/>
          </p:cNvSpPr>
          <p:nvPr>
            <p:ph type="body" idx="19"/>
          </p:nvPr>
        </p:nvSpPr>
        <p:spPr>
          <a:xfrm>
            <a:off x="5479963"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268" name="Google Shape;268;p40"/>
          <p:cNvSpPr txBox="1">
            <a:spLocks noGrp="1"/>
          </p:cNvSpPr>
          <p:nvPr>
            <p:ph type="body" idx="20"/>
          </p:nvPr>
        </p:nvSpPr>
        <p:spPr>
          <a:xfrm>
            <a:off x="7047338"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269" name="Google Shape;269;p4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_1">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trategy Canvas / Line Graph">
  <p:cSld name="CUSTOM_3">
    <p:bg>
      <p:bgPr>
        <a:solidFill>
          <a:schemeClr val="dk1"/>
        </a:solidFill>
        <a:effectLst/>
      </p:bgPr>
    </p:bg>
    <p:spTree>
      <p:nvGrpSpPr>
        <p:cNvPr id="1" name="Shape 270"/>
        <p:cNvGrpSpPr/>
        <p:nvPr/>
      </p:nvGrpSpPr>
      <p:grpSpPr>
        <a:xfrm>
          <a:off x="0" y="0"/>
          <a:ext cx="0" cy="0"/>
          <a:chOff x="0" y="0"/>
          <a:chExt cx="0" cy="0"/>
        </a:xfrm>
      </p:grpSpPr>
      <p:sp>
        <p:nvSpPr>
          <p:cNvPr id="271" name="Google Shape;271;p41"/>
          <p:cNvSpPr txBox="1">
            <a:spLocks noGrp="1"/>
          </p:cNvSpPr>
          <p:nvPr>
            <p:ph type="body" idx="1"/>
          </p:nvPr>
        </p:nvSpPr>
        <p:spPr>
          <a:xfrm>
            <a:off x="3917825" y="4024920"/>
            <a:ext cx="44412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72" name="Google Shape;272;p41"/>
          <p:cNvSpPr txBox="1">
            <a:spLocks noGrp="1"/>
          </p:cNvSpPr>
          <p:nvPr>
            <p:ph type="subTitle" idx="2"/>
          </p:nvPr>
        </p:nvSpPr>
        <p:spPr>
          <a:xfrm>
            <a:off x="783675" y="3967895"/>
            <a:ext cx="2877600" cy="4311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a:endParaRPr/>
          </a:p>
        </p:txBody>
      </p:sp>
      <p:sp>
        <p:nvSpPr>
          <p:cNvPr id="273" name="Google Shape;273;p41"/>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Header">
  <p:cSld name="CUSTOM_4">
    <p:spTree>
      <p:nvGrpSpPr>
        <p:cNvPr id="1" name="Shape 274"/>
        <p:cNvGrpSpPr/>
        <p:nvPr/>
      </p:nvGrpSpPr>
      <p:grpSpPr>
        <a:xfrm>
          <a:off x="0" y="0"/>
          <a:ext cx="0" cy="0"/>
          <a:chOff x="0" y="0"/>
          <a:chExt cx="0" cy="0"/>
        </a:xfrm>
      </p:grpSpPr>
      <p:sp>
        <p:nvSpPr>
          <p:cNvPr id="275" name="Google Shape;275;p42"/>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276" name="Google Shape;276;p42"/>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a:endParaRPr/>
          </a:p>
        </p:txBody>
      </p:sp>
      <p:sp>
        <p:nvSpPr>
          <p:cNvPr id="277" name="Google Shape;277;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KPIs / Objectives">
  <p:cSld name="CUSTOM_5">
    <p:bg>
      <p:bgPr>
        <a:solidFill>
          <a:schemeClr val="dk1"/>
        </a:solidFill>
        <a:effectLst/>
      </p:bgPr>
    </p:bg>
    <p:spTree>
      <p:nvGrpSpPr>
        <p:cNvPr id="1" name="Shape 278"/>
        <p:cNvGrpSpPr/>
        <p:nvPr/>
      </p:nvGrpSpPr>
      <p:grpSpPr>
        <a:xfrm>
          <a:off x="0" y="0"/>
          <a:ext cx="0" cy="0"/>
          <a:chOff x="0" y="0"/>
          <a:chExt cx="0" cy="0"/>
        </a:xfrm>
      </p:grpSpPr>
      <p:sp>
        <p:nvSpPr>
          <p:cNvPr id="279" name="Google Shape;279;p43"/>
          <p:cNvSpPr/>
          <p:nvPr/>
        </p:nvSpPr>
        <p:spPr>
          <a:xfrm rot="-5400000">
            <a:off x="4090300" y="-436575"/>
            <a:ext cx="4099200" cy="6015000"/>
          </a:xfrm>
          <a:prstGeom prst="round2SameRect">
            <a:avLst>
              <a:gd name="adj1" fmla="val 16667"/>
              <a:gd name="adj2"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80" name="Google Shape;280;p43"/>
          <p:cNvSpPr txBox="1">
            <a:spLocks noGrp="1"/>
          </p:cNvSpPr>
          <p:nvPr>
            <p:ph type="body" idx="1"/>
          </p:nvPr>
        </p:nvSpPr>
        <p:spPr>
          <a:xfrm>
            <a:off x="3918400" y="3680775"/>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281" name="Google Shape;281;p43"/>
          <p:cNvSpPr txBox="1">
            <a:spLocks noGrp="1"/>
          </p:cNvSpPr>
          <p:nvPr>
            <p:ph type="body" idx="2"/>
          </p:nvPr>
        </p:nvSpPr>
        <p:spPr>
          <a:xfrm>
            <a:off x="3918400" y="37808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82" name="Google Shape;282;p43"/>
          <p:cNvSpPr txBox="1">
            <a:spLocks noGrp="1"/>
          </p:cNvSpPr>
          <p:nvPr>
            <p:ph type="body" idx="3"/>
          </p:nvPr>
        </p:nvSpPr>
        <p:spPr>
          <a:xfrm>
            <a:off x="7044450" y="36805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283" name="Google Shape;283;p43"/>
          <p:cNvSpPr txBox="1">
            <a:spLocks noGrp="1"/>
          </p:cNvSpPr>
          <p:nvPr>
            <p:ph type="body" idx="4"/>
          </p:nvPr>
        </p:nvSpPr>
        <p:spPr>
          <a:xfrm>
            <a:off x="7044450" y="37806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84" name="Google Shape;284;p43"/>
          <p:cNvSpPr>
            <a:spLocks noGrp="1"/>
          </p:cNvSpPr>
          <p:nvPr>
            <p:ph type="pic" idx="5"/>
          </p:nvPr>
        </p:nvSpPr>
        <p:spPr>
          <a:xfrm>
            <a:off x="7049625" y="1588125"/>
            <a:ext cx="1305900" cy="1918500"/>
          </a:xfrm>
          <a:prstGeom prst="roundRect">
            <a:avLst>
              <a:gd name="adj" fmla="val 16667"/>
            </a:avLst>
          </a:prstGeom>
          <a:noFill/>
          <a:ln>
            <a:noFill/>
          </a:ln>
        </p:spPr>
      </p:sp>
      <p:sp>
        <p:nvSpPr>
          <p:cNvPr id="285" name="Google Shape;285;p43"/>
          <p:cNvSpPr>
            <a:spLocks noGrp="1"/>
          </p:cNvSpPr>
          <p:nvPr>
            <p:ph type="pic" idx="6"/>
          </p:nvPr>
        </p:nvSpPr>
        <p:spPr>
          <a:xfrm>
            <a:off x="3915213" y="1588600"/>
            <a:ext cx="1305900" cy="1918500"/>
          </a:xfrm>
          <a:prstGeom prst="roundRect">
            <a:avLst>
              <a:gd name="adj" fmla="val 16667"/>
            </a:avLst>
          </a:prstGeom>
          <a:noFill/>
          <a:ln>
            <a:noFill/>
          </a:ln>
        </p:spPr>
      </p:sp>
      <p:sp>
        <p:nvSpPr>
          <p:cNvPr id="286" name="Google Shape;286;p43"/>
          <p:cNvSpPr>
            <a:spLocks noGrp="1"/>
          </p:cNvSpPr>
          <p:nvPr>
            <p:ph type="pic" idx="7"/>
          </p:nvPr>
        </p:nvSpPr>
        <p:spPr>
          <a:xfrm>
            <a:off x="5490975" y="1588600"/>
            <a:ext cx="1305900" cy="1918500"/>
          </a:xfrm>
          <a:prstGeom prst="roundRect">
            <a:avLst>
              <a:gd name="adj" fmla="val 16667"/>
            </a:avLst>
          </a:prstGeom>
          <a:noFill/>
          <a:ln>
            <a:noFill/>
          </a:ln>
        </p:spPr>
      </p:sp>
      <p:sp>
        <p:nvSpPr>
          <p:cNvPr id="287" name="Google Shape;287;p43"/>
          <p:cNvSpPr txBox="1">
            <a:spLocks noGrp="1"/>
          </p:cNvSpPr>
          <p:nvPr>
            <p:ph type="subTitle" idx="8"/>
          </p:nvPr>
        </p:nvSpPr>
        <p:spPr>
          <a:xfrm>
            <a:off x="3918800" y="10345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288" name="Google Shape;288;p43"/>
          <p:cNvSpPr txBox="1">
            <a:spLocks noGrp="1"/>
          </p:cNvSpPr>
          <p:nvPr>
            <p:ph type="subTitle" idx="9"/>
          </p:nvPr>
        </p:nvSpPr>
        <p:spPr>
          <a:xfrm>
            <a:off x="5484775" y="10345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289" name="Google Shape;289;p43"/>
          <p:cNvSpPr txBox="1">
            <a:spLocks noGrp="1"/>
          </p:cNvSpPr>
          <p:nvPr>
            <p:ph type="subTitle" idx="13"/>
          </p:nvPr>
        </p:nvSpPr>
        <p:spPr>
          <a:xfrm>
            <a:off x="7050750" y="10327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290" name="Google Shape;290;p43"/>
          <p:cNvSpPr txBox="1">
            <a:spLocks noGrp="1"/>
          </p:cNvSpPr>
          <p:nvPr>
            <p:ph type="body" idx="14"/>
          </p:nvPr>
        </p:nvSpPr>
        <p:spPr>
          <a:xfrm>
            <a:off x="507400" y="1828050"/>
            <a:ext cx="2136300" cy="29733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accent2"/>
              </a:buClr>
              <a:buSzPts val="2800"/>
              <a:buChar char="●"/>
              <a:defRPr sz="2800">
                <a:solidFill>
                  <a:schemeClr val="accent2"/>
                </a:solidFill>
              </a:defRPr>
            </a:lvl1pPr>
            <a:lvl2pPr marL="914400" lvl="1" indent="-406400">
              <a:spcBef>
                <a:spcPts val="0"/>
              </a:spcBef>
              <a:spcAft>
                <a:spcPts val="0"/>
              </a:spcAft>
              <a:buClr>
                <a:schemeClr val="accent2"/>
              </a:buClr>
              <a:buSzPts val="2800"/>
              <a:buChar char="○"/>
              <a:defRPr sz="2800">
                <a:solidFill>
                  <a:schemeClr val="accent2"/>
                </a:solidFill>
              </a:defRPr>
            </a:lvl2pPr>
            <a:lvl3pPr marL="1371600" lvl="2" indent="-406400">
              <a:spcBef>
                <a:spcPts val="0"/>
              </a:spcBef>
              <a:spcAft>
                <a:spcPts val="0"/>
              </a:spcAft>
              <a:buClr>
                <a:schemeClr val="accent2"/>
              </a:buClr>
              <a:buSzPts val="2800"/>
              <a:buChar char="■"/>
              <a:defRPr sz="2800">
                <a:solidFill>
                  <a:schemeClr val="accent2"/>
                </a:solidFill>
              </a:defRPr>
            </a:lvl3pPr>
            <a:lvl4pPr marL="1828800" lvl="3" indent="-406400">
              <a:spcBef>
                <a:spcPts val="0"/>
              </a:spcBef>
              <a:spcAft>
                <a:spcPts val="0"/>
              </a:spcAft>
              <a:buClr>
                <a:schemeClr val="accent2"/>
              </a:buClr>
              <a:buSzPts val="2800"/>
              <a:buChar char="●"/>
              <a:defRPr sz="2800">
                <a:solidFill>
                  <a:schemeClr val="accent2"/>
                </a:solidFill>
              </a:defRPr>
            </a:lvl4pPr>
            <a:lvl5pPr marL="2286000" lvl="4" indent="-406400">
              <a:spcBef>
                <a:spcPts val="0"/>
              </a:spcBef>
              <a:spcAft>
                <a:spcPts val="0"/>
              </a:spcAft>
              <a:buClr>
                <a:schemeClr val="accent2"/>
              </a:buClr>
              <a:buSzPts val="2800"/>
              <a:buChar char="○"/>
              <a:defRPr sz="2800">
                <a:solidFill>
                  <a:schemeClr val="accent2"/>
                </a:solidFill>
              </a:defRPr>
            </a:lvl5pPr>
            <a:lvl6pPr marL="2743200" lvl="5" indent="-406400">
              <a:spcBef>
                <a:spcPts val="0"/>
              </a:spcBef>
              <a:spcAft>
                <a:spcPts val="0"/>
              </a:spcAft>
              <a:buClr>
                <a:schemeClr val="accent2"/>
              </a:buClr>
              <a:buSzPts val="2800"/>
              <a:buChar char="■"/>
              <a:defRPr sz="2800">
                <a:solidFill>
                  <a:schemeClr val="accent2"/>
                </a:solidFill>
              </a:defRPr>
            </a:lvl6pPr>
            <a:lvl7pPr marL="3200400" lvl="6" indent="-406400">
              <a:spcBef>
                <a:spcPts val="0"/>
              </a:spcBef>
              <a:spcAft>
                <a:spcPts val="0"/>
              </a:spcAft>
              <a:buClr>
                <a:schemeClr val="accent2"/>
              </a:buClr>
              <a:buSzPts val="2800"/>
              <a:buChar char="●"/>
              <a:defRPr sz="2800">
                <a:solidFill>
                  <a:schemeClr val="accent2"/>
                </a:solidFill>
              </a:defRPr>
            </a:lvl7pPr>
            <a:lvl8pPr marL="3657600" lvl="7" indent="-406400">
              <a:spcBef>
                <a:spcPts val="0"/>
              </a:spcBef>
              <a:spcAft>
                <a:spcPts val="0"/>
              </a:spcAft>
              <a:buClr>
                <a:schemeClr val="accent2"/>
              </a:buClr>
              <a:buSzPts val="2800"/>
              <a:buChar char="○"/>
              <a:defRPr sz="2800">
                <a:solidFill>
                  <a:schemeClr val="accent2"/>
                </a:solidFill>
              </a:defRPr>
            </a:lvl8pPr>
            <a:lvl9pPr marL="4114800" lvl="8" indent="-406400">
              <a:spcBef>
                <a:spcPts val="0"/>
              </a:spcBef>
              <a:spcAft>
                <a:spcPts val="0"/>
              </a:spcAft>
              <a:buClr>
                <a:schemeClr val="accent2"/>
              </a:buClr>
              <a:buSzPts val="2800"/>
              <a:buChar char="■"/>
              <a:defRPr sz="2800">
                <a:solidFill>
                  <a:schemeClr val="accent2"/>
                </a:solidFill>
              </a:defRPr>
            </a:lvl9pPr>
          </a:lstStyle>
          <a:p>
            <a:endParaRPr/>
          </a:p>
        </p:txBody>
      </p:sp>
      <p:sp>
        <p:nvSpPr>
          <p:cNvPr id="291" name="Google Shape;291;p43"/>
          <p:cNvSpPr txBox="1">
            <a:spLocks noGrp="1"/>
          </p:cNvSpPr>
          <p:nvPr>
            <p:ph type="body" idx="15"/>
          </p:nvPr>
        </p:nvSpPr>
        <p:spPr>
          <a:xfrm>
            <a:off x="5481425" y="3680775"/>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292" name="Google Shape;292;p43"/>
          <p:cNvSpPr txBox="1">
            <a:spLocks noGrp="1"/>
          </p:cNvSpPr>
          <p:nvPr>
            <p:ph type="body" idx="16"/>
          </p:nvPr>
        </p:nvSpPr>
        <p:spPr>
          <a:xfrm>
            <a:off x="5481425" y="37808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93" name="Google Shape;293;p43"/>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432">
          <p15:clr>
            <a:srgbClr val="E46962"/>
          </p15:clr>
        </p15:guide>
        <p15:guide id="2" orient="horz" pos="2088">
          <p15:clr>
            <a:srgbClr val="E46962"/>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Action Plan + 5 Images">
  <p:cSld name="CUSTOM_6">
    <p:bg>
      <p:bgPr>
        <a:solidFill>
          <a:schemeClr val="accent6"/>
        </a:solidFill>
        <a:effectLst/>
      </p:bgPr>
    </p:bg>
    <p:spTree>
      <p:nvGrpSpPr>
        <p:cNvPr id="1" name="Shape 294"/>
        <p:cNvGrpSpPr/>
        <p:nvPr/>
      </p:nvGrpSpPr>
      <p:grpSpPr>
        <a:xfrm>
          <a:off x="0" y="0"/>
          <a:ext cx="0" cy="0"/>
          <a:chOff x="0" y="0"/>
          <a:chExt cx="0" cy="0"/>
        </a:xfrm>
      </p:grpSpPr>
      <p:sp>
        <p:nvSpPr>
          <p:cNvPr id="295" name="Google Shape;295;p44"/>
          <p:cNvSpPr txBox="1">
            <a:spLocks noGrp="1"/>
          </p:cNvSpPr>
          <p:nvPr>
            <p:ph type="body" idx="1"/>
          </p:nvPr>
        </p:nvSpPr>
        <p:spPr>
          <a:xfrm>
            <a:off x="7911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296" name="Google Shape;296;p44"/>
          <p:cNvSpPr txBox="1">
            <a:spLocks noGrp="1"/>
          </p:cNvSpPr>
          <p:nvPr>
            <p:ph type="body" idx="2"/>
          </p:nvPr>
        </p:nvSpPr>
        <p:spPr>
          <a:xfrm>
            <a:off x="7911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cxnSp>
        <p:nvCxnSpPr>
          <p:cNvPr id="297" name="Google Shape;297;p44"/>
          <p:cNvCxnSpPr/>
          <p:nvPr/>
        </p:nvCxnSpPr>
        <p:spPr>
          <a:xfrm rot="10800000">
            <a:off x="827250" y="1481375"/>
            <a:ext cx="7489500" cy="0"/>
          </a:xfrm>
          <a:prstGeom prst="straightConnector1">
            <a:avLst/>
          </a:prstGeom>
          <a:noFill/>
          <a:ln w="19050" cap="flat" cmpd="sng">
            <a:solidFill>
              <a:schemeClr val="accent2"/>
            </a:solidFill>
            <a:prstDash val="solid"/>
            <a:round/>
            <a:headEnd type="none" w="med" len="med"/>
            <a:tailEnd type="none" w="med" len="med"/>
          </a:ln>
        </p:spPr>
      </p:cxnSp>
      <p:sp>
        <p:nvSpPr>
          <p:cNvPr id="298" name="Google Shape;298;p44"/>
          <p:cNvSpPr>
            <a:spLocks noGrp="1"/>
          </p:cNvSpPr>
          <p:nvPr>
            <p:ph type="pic" idx="3"/>
          </p:nvPr>
        </p:nvSpPr>
        <p:spPr>
          <a:xfrm>
            <a:off x="7049625" y="523025"/>
            <a:ext cx="1305900" cy="1918500"/>
          </a:xfrm>
          <a:prstGeom prst="roundRect">
            <a:avLst>
              <a:gd name="adj" fmla="val 16667"/>
            </a:avLst>
          </a:prstGeom>
          <a:noFill/>
          <a:ln>
            <a:noFill/>
          </a:ln>
        </p:spPr>
      </p:sp>
      <p:sp>
        <p:nvSpPr>
          <p:cNvPr id="299" name="Google Shape;299;p44"/>
          <p:cNvSpPr>
            <a:spLocks noGrp="1"/>
          </p:cNvSpPr>
          <p:nvPr>
            <p:ph type="pic" idx="4"/>
          </p:nvPr>
        </p:nvSpPr>
        <p:spPr>
          <a:xfrm>
            <a:off x="784775" y="522100"/>
            <a:ext cx="1305900" cy="1918500"/>
          </a:xfrm>
          <a:prstGeom prst="roundRect">
            <a:avLst>
              <a:gd name="adj" fmla="val 16667"/>
            </a:avLst>
          </a:prstGeom>
          <a:noFill/>
          <a:ln>
            <a:noFill/>
          </a:ln>
        </p:spPr>
      </p:sp>
      <p:sp>
        <p:nvSpPr>
          <p:cNvPr id="300" name="Google Shape;300;p44"/>
          <p:cNvSpPr>
            <a:spLocks noGrp="1"/>
          </p:cNvSpPr>
          <p:nvPr>
            <p:ph type="pic" idx="5"/>
          </p:nvPr>
        </p:nvSpPr>
        <p:spPr>
          <a:xfrm>
            <a:off x="2343950" y="523500"/>
            <a:ext cx="1305900" cy="1918500"/>
          </a:xfrm>
          <a:prstGeom prst="roundRect">
            <a:avLst>
              <a:gd name="adj" fmla="val 16667"/>
            </a:avLst>
          </a:prstGeom>
          <a:noFill/>
          <a:ln>
            <a:noFill/>
          </a:ln>
        </p:spPr>
      </p:sp>
      <p:sp>
        <p:nvSpPr>
          <p:cNvPr id="301" name="Google Shape;301;p44"/>
          <p:cNvSpPr>
            <a:spLocks noGrp="1"/>
          </p:cNvSpPr>
          <p:nvPr>
            <p:ph type="pic" idx="6"/>
          </p:nvPr>
        </p:nvSpPr>
        <p:spPr>
          <a:xfrm>
            <a:off x="3915213" y="523500"/>
            <a:ext cx="1305900" cy="1918500"/>
          </a:xfrm>
          <a:prstGeom prst="roundRect">
            <a:avLst>
              <a:gd name="adj" fmla="val 16667"/>
            </a:avLst>
          </a:prstGeom>
          <a:noFill/>
          <a:ln>
            <a:noFill/>
          </a:ln>
        </p:spPr>
      </p:sp>
      <p:sp>
        <p:nvSpPr>
          <p:cNvPr id="302" name="Google Shape;302;p44"/>
          <p:cNvSpPr>
            <a:spLocks noGrp="1"/>
          </p:cNvSpPr>
          <p:nvPr>
            <p:ph type="pic" idx="7"/>
          </p:nvPr>
        </p:nvSpPr>
        <p:spPr>
          <a:xfrm>
            <a:off x="5490975" y="523500"/>
            <a:ext cx="1305900" cy="1918500"/>
          </a:xfrm>
          <a:prstGeom prst="roundRect">
            <a:avLst>
              <a:gd name="adj" fmla="val 16667"/>
            </a:avLst>
          </a:prstGeom>
          <a:noFill/>
          <a:ln>
            <a:noFill/>
          </a:ln>
        </p:spPr>
      </p:sp>
      <p:sp>
        <p:nvSpPr>
          <p:cNvPr id="303" name="Google Shape;303;p44"/>
          <p:cNvSpPr txBox="1">
            <a:spLocks noGrp="1"/>
          </p:cNvSpPr>
          <p:nvPr>
            <p:ph type="body" idx="8"/>
          </p:nvPr>
        </p:nvSpPr>
        <p:spPr>
          <a:xfrm>
            <a:off x="5481425" y="4112700"/>
            <a:ext cx="28776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04" name="Google Shape;304;p44"/>
          <p:cNvSpPr txBox="1">
            <a:spLocks noGrp="1"/>
          </p:cNvSpPr>
          <p:nvPr>
            <p:ph type="subTitle" idx="9"/>
          </p:nvPr>
        </p:nvSpPr>
        <p:spPr>
          <a:xfrm>
            <a:off x="5481425" y="3897300"/>
            <a:ext cx="2877600" cy="215400"/>
          </a:xfrm>
          <a:prstGeom prst="rect">
            <a:avLst/>
          </a:prstGeom>
        </p:spPr>
        <p:txBody>
          <a:bodyPr spcFirstLastPara="1" wrap="square" lIns="0" tIns="0" rIns="0" bIns="0" anchor="t" anchorCtr="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a:endParaRPr/>
          </a:p>
        </p:txBody>
      </p:sp>
      <p:sp>
        <p:nvSpPr>
          <p:cNvPr id="305" name="Google Shape;305;p44"/>
          <p:cNvSpPr txBox="1">
            <a:spLocks noGrp="1"/>
          </p:cNvSpPr>
          <p:nvPr>
            <p:ph type="body" idx="13"/>
          </p:nvPr>
        </p:nvSpPr>
        <p:spPr>
          <a:xfrm>
            <a:off x="23495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06" name="Google Shape;306;p44"/>
          <p:cNvSpPr txBox="1">
            <a:spLocks noGrp="1"/>
          </p:cNvSpPr>
          <p:nvPr>
            <p:ph type="body" idx="14"/>
          </p:nvPr>
        </p:nvSpPr>
        <p:spPr>
          <a:xfrm>
            <a:off x="234950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07" name="Google Shape;307;p44"/>
          <p:cNvSpPr txBox="1">
            <a:spLocks noGrp="1"/>
          </p:cNvSpPr>
          <p:nvPr>
            <p:ph type="body" idx="15"/>
          </p:nvPr>
        </p:nvSpPr>
        <p:spPr>
          <a:xfrm>
            <a:off x="39078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08" name="Google Shape;308;p44"/>
          <p:cNvSpPr txBox="1">
            <a:spLocks noGrp="1"/>
          </p:cNvSpPr>
          <p:nvPr>
            <p:ph type="body" idx="16"/>
          </p:nvPr>
        </p:nvSpPr>
        <p:spPr>
          <a:xfrm>
            <a:off x="39078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09" name="Google Shape;309;p44"/>
          <p:cNvSpPr txBox="1">
            <a:spLocks noGrp="1"/>
          </p:cNvSpPr>
          <p:nvPr>
            <p:ph type="body" idx="17"/>
          </p:nvPr>
        </p:nvSpPr>
        <p:spPr>
          <a:xfrm>
            <a:off x="5496525"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10" name="Google Shape;310;p44"/>
          <p:cNvSpPr txBox="1">
            <a:spLocks noGrp="1"/>
          </p:cNvSpPr>
          <p:nvPr>
            <p:ph type="body" idx="18"/>
          </p:nvPr>
        </p:nvSpPr>
        <p:spPr>
          <a:xfrm>
            <a:off x="5496525"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11" name="Google Shape;311;p44"/>
          <p:cNvSpPr txBox="1">
            <a:spLocks noGrp="1"/>
          </p:cNvSpPr>
          <p:nvPr>
            <p:ph type="body" idx="19"/>
          </p:nvPr>
        </p:nvSpPr>
        <p:spPr>
          <a:xfrm>
            <a:off x="70852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12" name="Google Shape;312;p44"/>
          <p:cNvSpPr txBox="1">
            <a:spLocks noGrp="1"/>
          </p:cNvSpPr>
          <p:nvPr>
            <p:ph type="body" idx="20"/>
          </p:nvPr>
        </p:nvSpPr>
        <p:spPr>
          <a:xfrm>
            <a:off x="708520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13" name="Google Shape;313;p44"/>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meline Graphic">
  <p:cSld name="CUSTOM_9">
    <p:bg>
      <p:bgPr>
        <a:solidFill>
          <a:schemeClr val="dk1"/>
        </a:solidFill>
        <a:effectLst/>
      </p:bgPr>
    </p:bg>
    <p:spTree>
      <p:nvGrpSpPr>
        <p:cNvPr id="1" name="Shape 314"/>
        <p:cNvGrpSpPr/>
        <p:nvPr/>
      </p:nvGrpSpPr>
      <p:grpSpPr>
        <a:xfrm>
          <a:off x="0" y="0"/>
          <a:ext cx="0" cy="0"/>
          <a:chOff x="0" y="0"/>
          <a:chExt cx="0" cy="0"/>
        </a:xfrm>
      </p:grpSpPr>
      <p:sp>
        <p:nvSpPr>
          <p:cNvPr id="315" name="Google Shape;315;p45"/>
          <p:cNvSpPr txBox="1">
            <a:spLocks noGrp="1"/>
          </p:cNvSpPr>
          <p:nvPr>
            <p:ph type="body" idx="1"/>
          </p:nvPr>
        </p:nvSpPr>
        <p:spPr>
          <a:xfrm>
            <a:off x="3133000" y="514275"/>
            <a:ext cx="38907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16" name="Google Shape;316;p45"/>
          <p:cNvSpPr txBox="1">
            <a:spLocks noGrp="1"/>
          </p:cNvSpPr>
          <p:nvPr>
            <p:ph type="body" idx="2"/>
          </p:nvPr>
        </p:nvSpPr>
        <p:spPr>
          <a:xfrm>
            <a:off x="657679" y="436194"/>
            <a:ext cx="2278800" cy="1985100"/>
          </a:xfrm>
          <a:prstGeom prst="rect">
            <a:avLst/>
          </a:prstGeom>
        </p:spPr>
        <p:txBody>
          <a:bodyPr spcFirstLastPara="1" wrap="square" lIns="91425" tIns="91425" rIns="91425" bIns="91425" anchor="t" anchorCtr="0">
            <a:noAutofit/>
          </a:bodyPr>
          <a:lstStyle>
            <a:lvl1pPr marL="457200" lvl="0" indent="-406400">
              <a:lnSpc>
                <a:spcPct val="80000"/>
              </a:lnSpc>
              <a:spcBef>
                <a:spcPts val="0"/>
              </a:spcBef>
              <a:spcAft>
                <a:spcPts val="0"/>
              </a:spcAft>
              <a:buClr>
                <a:schemeClr val="accent2"/>
              </a:buClr>
              <a:buSzPts val="2800"/>
              <a:buChar char="●"/>
              <a:defRPr sz="2800">
                <a:solidFill>
                  <a:schemeClr val="accent2"/>
                </a:solidFill>
              </a:defRPr>
            </a:lvl1pPr>
            <a:lvl2pPr marL="914400" lvl="1" indent="-406400">
              <a:lnSpc>
                <a:spcPct val="80000"/>
              </a:lnSpc>
              <a:spcBef>
                <a:spcPts val="0"/>
              </a:spcBef>
              <a:spcAft>
                <a:spcPts val="0"/>
              </a:spcAft>
              <a:buClr>
                <a:schemeClr val="accent2"/>
              </a:buClr>
              <a:buSzPts val="2800"/>
              <a:buChar char="○"/>
              <a:defRPr sz="2800">
                <a:solidFill>
                  <a:schemeClr val="accent2"/>
                </a:solidFill>
              </a:defRPr>
            </a:lvl2pPr>
            <a:lvl3pPr marL="1371600" lvl="2" indent="-406400">
              <a:lnSpc>
                <a:spcPct val="80000"/>
              </a:lnSpc>
              <a:spcBef>
                <a:spcPts val="0"/>
              </a:spcBef>
              <a:spcAft>
                <a:spcPts val="0"/>
              </a:spcAft>
              <a:buClr>
                <a:schemeClr val="accent2"/>
              </a:buClr>
              <a:buSzPts val="2800"/>
              <a:buChar char="■"/>
              <a:defRPr sz="2800">
                <a:solidFill>
                  <a:schemeClr val="accent2"/>
                </a:solidFill>
              </a:defRPr>
            </a:lvl3pPr>
            <a:lvl4pPr marL="1828800" lvl="3" indent="-406400">
              <a:lnSpc>
                <a:spcPct val="80000"/>
              </a:lnSpc>
              <a:spcBef>
                <a:spcPts val="0"/>
              </a:spcBef>
              <a:spcAft>
                <a:spcPts val="0"/>
              </a:spcAft>
              <a:buClr>
                <a:schemeClr val="accent2"/>
              </a:buClr>
              <a:buSzPts val="2800"/>
              <a:buChar char="●"/>
              <a:defRPr sz="2800">
                <a:solidFill>
                  <a:schemeClr val="accent2"/>
                </a:solidFill>
              </a:defRPr>
            </a:lvl4pPr>
            <a:lvl5pPr marL="2286000" lvl="4" indent="-406400">
              <a:lnSpc>
                <a:spcPct val="80000"/>
              </a:lnSpc>
              <a:spcBef>
                <a:spcPts val="0"/>
              </a:spcBef>
              <a:spcAft>
                <a:spcPts val="0"/>
              </a:spcAft>
              <a:buClr>
                <a:schemeClr val="accent2"/>
              </a:buClr>
              <a:buSzPts val="2800"/>
              <a:buChar char="○"/>
              <a:defRPr sz="2800">
                <a:solidFill>
                  <a:schemeClr val="accent2"/>
                </a:solidFill>
              </a:defRPr>
            </a:lvl5pPr>
            <a:lvl6pPr marL="2743200" lvl="5" indent="-406400">
              <a:lnSpc>
                <a:spcPct val="80000"/>
              </a:lnSpc>
              <a:spcBef>
                <a:spcPts val="0"/>
              </a:spcBef>
              <a:spcAft>
                <a:spcPts val="0"/>
              </a:spcAft>
              <a:buClr>
                <a:schemeClr val="accent2"/>
              </a:buClr>
              <a:buSzPts val="2800"/>
              <a:buChar char="■"/>
              <a:defRPr sz="2800">
                <a:solidFill>
                  <a:schemeClr val="accent2"/>
                </a:solidFill>
              </a:defRPr>
            </a:lvl6pPr>
            <a:lvl7pPr marL="3200400" lvl="6" indent="-406400">
              <a:lnSpc>
                <a:spcPct val="80000"/>
              </a:lnSpc>
              <a:spcBef>
                <a:spcPts val="0"/>
              </a:spcBef>
              <a:spcAft>
                <a:spcPts val="0"/>
              </a:spcAft>
              <a:buClr>
                <a:schemeClr val="accent2"/>
              </a:buClr>
              <a:buSzPts val="2800"/>
              <a:buChar char="●"/>
              <a:defRPr sz="2800">
                <a:solidFill>
                  <a:schemeClr val="accent2"/>
                </a:solidFill>
              </a:defRPr>
            </a:lvl7pPr>
            <a:lvl8pPr marL="3657600" lvl="7" indent="-406400">
              <a:lnSpc>
                <a:spcPct val="80000"/>
              </a:lnSpc>
              <a:spcBef>
                <a:spcPts val="0"/>
              </a:spcBef>
              <a:spcAft>
                <a:spcPts val="0"/>
              </a:spcAft>
              <a:buClr>
                <a:schemeClr val="accent2"/>
              </a:buClr>
              <a:buSzPts val="2800"/>
              <a:buChar char="○"/>
              <a:defRPr sz="2800">
                <a:solidFill>
                  <a:schemeClr val="accent2"/>
                </a:solidFill>
              </a:defRPr>
            </a:lvl8pPr>
            <a:lvl9pPr marL="4114800" lvl="8" indent="-406400">
              <a:lnSpc>
                <a:spcPct val="80000"/>
              </a:lnSpc>
              <a:spcBef>
                <a:spcPts val="0"/>
              </a:spcBef>
              <a:spcAft>
                <a:spcPts val="0"/>
              </a:spcAft>
              <a:buClr>
                <a:schemeClr val="accent2"/>
              </a:buClr>
              <a:buSzPts val="2800"/>
              <a:buChar char="■"/>
              <a:defRPr sz="2800">
                <a:solidFill>
                  <a:schemeClr val="accent2"/>
                </a:solidFill>
              </a:defRPr>
            </a:lvl9pPr>
          </a:lstStyle>
          <a:p>
            <a:endParaRPr/>
          </a:p>
        </p:txBody>
      </p:sp>
      <p:sp>
        <p:nvSpPr>
          <p:cNvPr id="317" name="Google Shape;317;p45"/>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494">
          <p15:clr>
            <a:srgbClr val="E46962"/>
          </p15:clr>
        </p15:guide>
        <p15:guide id="2" orient="horz" pos="504">
          <p15:clr>
            <a:srgbClr val="E46962"/>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Revenue / Graphic">
  <p:cSld name="CUSTOM_12">
    <p:bg>
      <p:bgPr>
        <a:solidFill>
          <a:schemeClr val="dk1"/>
        </a:solidFill>
        <a:effectLst/>
      </p:bgPr>
    </p:bg>
    <p:spTree>
      <p:nvGrpSpPr>
        <p:cNvPr id="1" name="Shape 318"/>
        <p:cNvGrpSpPr/>
        <p:nvPr/>
      </p:nvGrpSpPr>
      <p:grpSpPr>
        <a:xfrm>
          <a:off x="0" y="0"/>
          <a:ext cx="0" cy="0"/>
          <a:chOff x="0" y="0"/>
          <a:chExt cx="0" cy="0"/>
        </a:xfrm>
      </p:grpSpPr>
      <p:sp>
        <p:nvSpPr>
          <p:cNvPr id="319" name="Google Shape;319;p46"/>
          <p:cNvSpPr txBox="1">
            <a:spLocks noGrp="1"/>
          </p:cNvSpPr>
          <p:nvPr>
            <p:ph type="body" idx="1"/>
          </p:nvPr>
        </p:nvSpPr>
        <p:spPr>
          <a:xfrm>
            <a:off x="569725" y="3435300"/>
            <a:ext cx="2884200" cy="1185300"/>
          </a:xfrm>
          <a:prstGeom prst="rect">
            <a:avLst/>
          </a:prstGeom>
        </p:spPr>
        <p:txBody>
          <a:bodyPr spcFirstLastPara="1" wrap="square" lIns="0" tIns="0" rIns="0" bIns="0" anchor="b"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20" name="Google Shape;320;p46"/>
          <p:cNvSpPr txBox="1">
            <a:spLocks noGrp="1"/>
          </p:cNvSpPr>
          <p:nvPr>
            <p:ph type="subTitle" idx="2"/>
          </p:nvPr>
        </p:nvSpPr>
        <p:spPr>
          <a:xfrm>
            <a:off x="466802" y="445100"/>
            <a:ext cx="2403600" cy="5379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a:endParaRPr/>
          </a:p>
        </p:txBody>
      </p:sp>
      <p:sp>
        <p:nvSpPr>
          <p:cNvPr id="321" name="Google Shape;321;p46"/>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31">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23850">
              <a:spcBef>
                <a:spcPts val="0"/>
              </a:spcBef>
              <a:spcAft>
                <a:spcPts val="0"/>
              </a:spcAft>
              <a:buClr>
                <a:schemeClr val="lt1"/>
              </a:buClr>
              <a:buSzPts val="15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1150">
              <a:spcBef>
                <a:spcPts val="0"/>
              </a:spcBef>
              <a:spcAft>
                <a:spcPts val="0"/>
              </a:spcAft>
              <a:buClr>
                <a:schemeClr val="lt1"/>
              </a:buClr>
              <a:buSzPts val="13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2100">
              <a:spcBef>
                <a:spcPts val="0"/>
              </a:spcBef>
              <a:spcAft>
                <a:spcPts val="0"/>
              </a:spcAft>
              <a:buClr>
                <a:schemeClr val="lt1"/>
              </a:buClr>
              <a:buSzPts val="1000"/>
              <a:buChar char="■"/>
              <a:defRPr>
                <a:solidFill>
                  <a:schemeClr val="lt1"/>
                </a:solidFill>
              </a:defRPr>
            </a:lvl6pPr>
            <a:lvl7pPr marL="3200400" lvl="6" indent="-285750">
              <a:spcBef>
                <a:spcPts val="0"/>
              </a:spcBef>
              <a:spcAft>
                <a:spcPts val="0"/>
              </a:spcAft>
              <a:buClr>
                <a:schemeClr val="lt1"/>
              </a:buClr>
              <a:buSzPts val="9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3050">
              <a:spcBef>
                <a:spcPts val="0"/>
              </a:spcBef>
              <a:spcAft>
                <a:spcPts val="0"/>
              </a:spcAft>
              <a:buClr>
                <a:schemeClr val="lt1"/>
              </a:buClr>
              <a:buSzPts val="700"/>
              <a:buChar char="■"/>
              <a:defRPr>
                <a:solidFill>
                  <a:schemeClr val="lt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5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9950" y="300125"/>
            <a:ext cx="8353800" cy="838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a:endParaRPr/>
          </a:p>
        </p:txBody>
      </p:sp>
      <p:sp>
        <p:nvSpPr>
          <p:cNvPr id="7" name="Google Shape;7;p1"/>
          <p:cNvSpPr txBox="1">
            <a:spLocks noGrp="1"/>
          </p:cNvSpPr>
          <p:nvPr>
            <p:ph type="body" idx="1"/>
          </p:nvPr>
        </p:nvSpPr>
        <p:spPr>
          <a:xfrm>
            <a:off x="536575" y="2676025"/>
            <a:ext cx="5275500" cy="2201100"/>
          </a:xfrm>
          <a:prstGeom prst="rect">
            <a:avLst/>
          </a:prstGeom>
          <a:noFill/>
          <a:ln>
            <a:noFill/>
          </a:ln>
        </p:spPr>
        <p:txBody>
          <a:bodyPr spcFirstLastPara="1" wrap="square" lIns="91425" tIns="91425" rIns="91425" bIns="91425" anchor="t" anchorCtr="0">
            <a:noAutofit/>
          </a:bodyPr>
          <a:lstStyle>
            <a:lvl1pPr marL="457200" lvl="0" indent="-32385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marL="914400" lvl="1" indent="-3175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marL="1371600" lvl="2" indent="-31115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marL="1828800" lvl="3" indent="-304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marL="2286000" lvl="4" indent="-29845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marL="2743200" lvl="5" indent="-2921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marL="3200400" lvl="6" indent="-28575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marL="3657600" lvl="7" indent="-2794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marL="4114800" lvl="8" indent="-27305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3.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7"/>
          <p:cNvSpPr txBox="1">
            <a:spLocks noGrp="1"/>
          </p:cNvSpPr>
          <p:nvPr>
            <p:ph type="title"/>
          </p:nvPr>
        </p:nvSpPr>
        <p:spPr>
          <a:xfrm>
            <a:off x="214800" y="1044975"/>
            <a:ext cx="8929200" cy="18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sz="4000" dirty="0">
                <a:solidFill>
                  <a:srgbClr val="C9DAF8"/>
                </a:solidFill>
              </a:rPr>
              <a:t>PAVING  A PATH FOR HUMAN CENTERED COMPUTING</a:t>
            </a:r>
            <a:endParaRPr sz="4000" dirty="0">
              <a:solidFill>
                <a:srgbClr val="C9DAF8"/>
              </a:solidFill>
            </a:endParaRPr>
          </a:p>
        </p:txBody>
      </p:sp>
      <p:sp>
        <p:nvSpPr>
          <p:cNvPr id="327" name="Google Shape;327;p47"/>
          <p:cNvSpPr txBox="1">
            <a:spLocks noGrp="1"/>
          </p:cNvSpPr>
          <p:nvPr>
            <p:ph type="body" idx="1"/>
          </p:nvPr>
        </p:nvSpPr>
        <p:spPr>
          <a:xfrm>
            <a:off x="3628275" y="3677775"/>
            <a:ext cx="1852500" cy="215400"/>
          </a:xfrm>
          <a:prstGeom prst="rect">
            <a:avLst/>
          </a:prstGeom>
        </p:spPr>
        <p:txBody>
          <a:bodyPr spcFirstLastPara="1" wrap="square" lIns="0" tIns="0" rIns="0" bIns="0" anchor="ctr" anchorCtr="0">
            <a:noAutofit/>
          </a:bodyPr>
          <a:lstStyle/>
          <a:p>
            <a:pPr marL="0" lvl="0" indent="0" algn="l" rtl="0">
              <a:lnSpc>
                <a:spcPct val="80000"/>
              </a:lnSpc>
              <a:spcBef>
                <a:spcPts val="0"/>
              </a:spcBef>
              <a:spcAft>
                <a:spcPts val="0"/>
              </a:spcAft>
              <a:buSzPts val="688"/>
              <a:buNone/>
            </a:pPr>
            <a:r>
              <a:rPr lang="en" sz="1087"/>
              <a:t>  STANFORD HAI CO DIRECTOR</a:t>
            </a:r>
            <a:endParaRPr sz="1087"/>
          </a:p>
        </p:txBody>
      </p:sp>
      <p:sp>
        <p:nvSpPr>
          <p:cNvPr id="328" name="Google Shape;328;p47"/>
          <p:cNvSpPr txBox="1">
            <a:spLocks noGrp="1"/>
          </p:cNvSpPr>
          <p:nvPr>
            <p:ph type="subTitle" idx="2"/>
          </p:nvPr>
        </p:nvSpPr>
        <p:spPr>
          <a:xfrm>
            <a:off x="2618250" y="2869575"/>
            <a:ext cx="3907500" cy="102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None/>
            </a:pPr>
            <a:r>
              <a:rPr lang="en">
                <a:solidFill>
                  <a:srgbClr val="FFD966"/>
                </a:solidFill>
              </a:rPr>
              <a:t>JAMES LANDAY</a:t>
            </a:r>
            <a:endParaRPr>
              <a:solidFill>
                <a:srgbClr val="FFD966"/>
              </a:solidFill>
            </a:endParaRPr>
          </a:p>
        </p:txBody>
      </p:sp>
      <p:sp>
        <p:nvSpPr>
          <p:cNvPr id="2" name="Google Shape;328;p47">
            <a:extLst>
              <a:ext uri="{FF2B5EF4-FFF2-40B4-BE49-F238E27FC236}">
                <a16:creationId xmlns:a16="http://schemas.microsoft.com/office/drawing/2014/main" id="{332577C7-33DB-9882-7417-81E09B4F18CF}"/>
              </a:ext>
            </a:extLst>
          </p:cNvPr>
          <p:cNvSpPr txBox="1">
            <a:spLocks/>
          </p:cNvSpPr>
          <p:nvPr/>
        </p:nvSpPr>
        <p:spPr>
          <a:xfrm>
            <a:off x="5582537" y="59834"/>
            <a:ext cx="3907500" cy="102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2"/>
              </a:buClr>
              <a:buSzPts val="2600"/>
              <a:buFont typeface="Barlow Light"/>
              <a:buNone/>
              <a:defRPr sz="2600" b="0" i="0" u="none" strike="noStrike" cap="none">
                <a:solidFill>
                  <a:schemeClr val="dk2"/>
                </a:solidFill>
                <a:latin typeface="Barlow Light"/>
                <a:ea typeface="Barlow Light"/>
                <a:cs typeface="Barlow Light"/>
                <a:sym typeface="Barlow Light"/>
              </a:defRPr>
            </a:lvl1pPr>
            <a:lvl2pPr marL="914400" marR="0" lvl="1" indent="-317500" algn="l" rtl="0">
              <a:lnSpc>
                <a:spcPct val="100000"/>
              </a:lnSpc>
              <a:spcBef>
                <a:spcPts val="0"/>
              </a:spcBef>
              <a:spcAft>
                <a:spcPts val="0"/>
              </a:spcAft>
              <a:buClr>
                <a:schemeClr val="dk1"/>
              </a:buClr>
              <a:buSzPts val="1400"/>
              <a:buFont typeface="Barlow Light"/>
              <a:buNone/>
              <a:defRPr sz="1400" b="0" i="0" u="none" strike="noStrike" cap="none">
                <a:solidFill>
                  <a:schemeClr val="dk1"/>
                </a:solidFill>
                <a:latin typeface="Barlow Light"/>
                <a:ea typeface="Barlow Light"/>
                <a:cs typeface="Barlow Light"/>
                <a:sym typeface="Barlow Light"/>
              </a:defRPr>
            </a:lvl2pPr>
            <a:lvl3pPr marL="1371600" marR="0" lvl="2" indent="-311150" algn="l" rtl="0">
              <a:lnSpc>
                <a:spcPct val="100000"/>
              </a:lnSpc>
              <a:spcBef>
                <a:spcPts val="0"/>
              </a:spcBef>
              <a:spcAft>
                <a:spcPts val="0"/>
              </a:spcAft>
              <a:buClr>
                <a:schemeClr val="dk1"/>
              </a:buClr>
              <a:buSzPts val="1400"/>
              <a:buFont typeface="Barlow Light"/>
              <a:buNone/>
              <a:defRPr sz="1300" b="0" i="0" u="none" strike="noStrike" cap="none">
                <a:solidFill>
                  <a:schemeClr val="dk1"/>
                </a:solidFill>
                <a:latin typeface="Barlow Light"/>
                <a:ea typeface="Barlow Light"/>
                <a:cs typeface="Barlow Light"/>
                <a:sym typeface="Barlow Light"/>
              </a:defRPr>
            </a:lvl3pPr>
            <a:lvl4pPr marL="1828800" marR="0" lvl="3" indent="-304800" algn="l" rtl="0">
              <a:lnSpc>
                <a:spcPct val="100000"/>
              </a:lnSpc>
              <a:spcBef>
                <a:spcPts val="0"/>
              </a:spcBef>
              <a:spcAft>
                <a:spcPts val="0"/>
              </a:spcAft>
              <a:buClr>
                <a:schemeClr val="dk1"/>
              </a:buClr>
              <a:buSzPts val="1400"/>
              <a:buFont typeface="Barlow Light"/>
              <a:buNone/>
              <a:defRPr sz="1200" b="0" i="0" u="none" strike="noStrike" cap="none">
                <a:solidFill>
                  <a:schemeClr val="dk1"/>
                </a:solidFill>
                <a:latin typeface="Barlow Light"/>
                <a:ea typeface="Barlow Light"/>
                <a:cs typeface="Barlow Light"/>
                <a:sym typeface="Barlow Light"/>
              </a:defRPr>
            </a:lvl4pPr>
            <a:lvl5pPr marL="2286000" marR="0" lvl="4" indent="-298450" algn="l" rtl="0">
              <a:lnSpc>
                <a:spcPct val="100000"/>
              </a:lnSpc>
              <a:spcBef>
                <a:spcPts val="0"/>
              </a:spcBef>
              <a:spcAft>
                <a:spcPts val="0"/>
              </a:spcAft>
              <a:buClr>
                <a:schemeClr val="dk1"/>
              </a:buClr>
              <a:buSzPts val="1400"/>
              <a:buFont typeface="Barlow Light"/>
              <a:buNone/>
              <a:defRPr sz="1100" b="0" i="0" u="none" strike="noStrike" cap="none">
                <a:solidFill>
                  <a:schemeClr val="dk1"/>
                </a:solidFill>
                <a:latin typeface="Barlow Light"/>
                <a:ea typeface="Barlow Light"/>
                <a:cs typeface="Barlow Light"/>
                <a:sym typeface="Barlow Light"/>
              </a:defRPr>
            </a:lvl5pPr>
            <a:lvl6pPr marL="2743200" marR="0" lvl="5" indent="-292100" algn="l" rtl="0">
              <a:lnSpc>
                <a:spcPct val="100000"/>
              </a:lnSpc>
              <a:spcBef>
                <a:spcPts val="0"/>
              </a:spcBef>
              <a:spcAft>
                <a:spcPts val="0"/>
              </a:spcAft>
              <a:buClr>
                <a:schemeClr val="dk1"/>
              </a:buClr>
              <a:buSzPts val="1400"/>
              <a:buFont typeface="Barlow Light"/>
              <a:buNone/>
              <a:defRPr sz="1000" b="0" i="0" u="none" strike="noStrike" cap="none">
                <a:solidFill>
                  <a:schemeClr val="dk1"/>
                </a:solidFill>
                <a:latin typeface="Barlow Light"/>
                <a:ea typeface="Barlow Light"/>
                <a:cs typeface="Barlow Light"/>
                <a:sym typeface="Barlow Light"/>
              </a:defRPr>
            </a:lvl6pPr>
            <a:lvl7pPr marL="3200400" marR="0" lvl="6" indent="-285750" algn="l" rtl="0">
              <a:lnSpc>
                <a:spcPct val="100000"/>
              </a:lnSpc>
              <a:spcBef>
                <a:spcPts val="0"/>
              </a:spcBef>
              <a:spcAft>
                <a:spcPts val="0"/>
              </a:spcAft>
              <a:buClr>
                <a:schemeClr val="dk1"/>
              </a:buClr>
              <a:buSzPts val="1400"/>
              <a:buFont typeface="Barlow Light"/>
              <a:buNone/>
              <a:defRPr sz="900" b="0" i="0" u="none" strike="noStrike" cap="none">
                <a:solidFill>
                  <a:schemeClr val="dk1"/>
                </a:solidFill>
                <a:latin typeface="Barlow Light"/>
                <a:ea typeface="Barlow Light"/>
                <a:cs typeface="Barlow Light"/>
                <a:sym typeface="Barlow Light"/>
              </a:defRPr>
            </a:lvl7pPr>
            <a:lvl8pPr marL="3657600" marR="0" lvl="7" indent="-279400" algn="l" rtl="0">
              <a:lnSpc>
                <a:spcPct val="100000"/>
              </a:lnSpc>
              <a:spcBef>
                <a:spcPts val="0"/>
              </a:spcBef>
              <a:spcAft>
                <a:spcPts val="0"/>
              </a:spcAft>
              <a:buClr>
                <a:schemeClr val="dk1"/>
              </a:buClr>
              <a:buSzPts val="1400"/>
              <a:buFont typeface="Barlow Light"/>
              <a:buNone/>
              <a:defRPr sz="800" b="0" i="0" u="none" strike="noStrike" cap="none">
                <a:solidFill>
                  <a:schemeClr val="dk1"/>
                </a:solidFill>
                <a:latin typeface="Barlow Light"/>
                <a:ea typeface="Barlow Light"/>
                <a:cs typeface="Barlow Light"/>
                <a:sym typeface="Barlow Light"/>
              </a:defRPr>
            </a:lvl8pPr>
            <a:lvl9pPr marL="4114800" marR="0" lvl="8" indent="-273050" algn="l" rtl="0">
              <a:lnSpc>
                <a:spcPct val="100000"/>
              </a:lnSpc>
              <a:spcBef>
                <a:spcPts val="0"/>
              </a:spcBef>
              <a:spcAft>
                <a:spcPts val="0"/>
              </a:spcAft>
              <a:buClr>
                <a:schemeClr val="dk1"/>
              </a:buClr>
              <a:buSzPts val="1400"/>
              <a:buFont typeface="Barlow Light"/>
              <a:buNone/>
              <a:defRPr sz="800" b="0" i="0" u="none" strike="noStrike" cap="none">
                <a:solidFill>
                  <a:schemeClr val="dk1"/>
                </a:solidFill>
                <a:latin typeface="Barlow Light"/>
                <a:ea typeface="Barlow Light"/>
                <a:cs typeface="Barlow Light"/>
                <a:sym typeface="Barlow Light"/>
              </a:defRPr>
            </a:lvl9pPr>
          </a:lstStyle>
          <a:p>
            <a:pPr marL="0" indent="0">
              <a:buClr>
                <a:schemeClr val="lt1"/>
              </a:buClr>
              <a:buSzPts val="1100"/>
            </a:pPr>
            <a:r>
              <a:rPr lang="en-IN" sz="1400" dirty="0">
                <a:solidFill>
                  <a:srgbClr val="FFD966"/>
                </a:solidFill>
              </a:rPr>
              <a:t>Presented By Poojal Katiyar (220770)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56"/>
          <p:cNvSpPr txBox="1"/>
          <p:nvPr/>
        </p:nvSpPr>
        <p:spPr>
          <a:xfrm>
            <a:off x="1402775" y="296750"/>
            <a:ext cx="4927800" cy="86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lt2"/>
                </a:solidFill>
                <a:latin typeface="Barlow Light"/>
                <a:ea typeface="Barlow Light"/>
                <a:cs typeface="Barlow Light"/>
                <a:sym typeface="Barlow Light"/>
              </a:rPr>
              <a:t>Started with a strong interdisciplinary team that includes computing, psychology, health, privacy and law, education and organizational behavior from the very start.</a:t>
            </a:r>
            <a:endParaRPr sz="1500">
              <a:solidFill>
                <a:schemeClr val="lt2"/>
              </a:solidFill>
              <a:latin typeface="Barlow Light"/>
              <a:ea typeface="Barlow Light"/>
              <a:cs typeface="Barlow Light"/>
              <a:sym typeface="Barlow Light"/>
            </a:endParaRPr>
          </a:p>
        </p:txBody>
      </p:sp>
      <p:sp>
        <p:nvSpPr>
          <p:cNvPr id="385" name="Google Shape;385;p56"/>
          <p:cNvSpPr/>
          <p:nvPr/>
        </p:nvSpPr>
        <p:spPr>
          <a:xfrm>
            <a:off x="3426075" y="1097075"/>
            <a:ext cx="395700" cy="3777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Light"/>
              <a:ea typeface="Barlow Light"/>
              <a:cs typeface="Barlow Light"/>
              <a:sym typeface="Barlow Light"/>
            </a:endParaRPr>
          </a:p>
        </p:txBody>
      </p:sp>
      <p:sp>
        <p:nvSpPr>
          <p:cNvPr id="386" name="Google Shape;386;p56"/>
          <p:cNvSpPr txBox="1"/>
          <p:nvPr/>
        </p:nvSpPr>
        <p:spPr>
          <a:xfrm>
            <a:off x="1124000" y="1564600"/>
            <a:ext cx="6303600" cy="134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accent4"/>
                </a:solidFill>
                <a:latin typeface="Barlow Light"/>
                <a:ea typeface="Barlow Light"/>
                <a:cs typeface="Barlow Light"/>
                <a:sym typeface="Barlow Light"/>
              </a:rPr>
              <a:t>We looked at the user level problems like </a:t>
            </a:r>
            <a:r>
              <a:rPr lang="en" sz="1500">
                <a:solidFill>
                  <a:schemeClr val="accent4"/>
                </a:solidFill>
                <a:latin typeface="Barlow"/>
                <a:ea typeface="Barlow"/>
                <a:cs typeface="Barlow"/>
                <a:sym typeface="Barlow"/>
              </a:rPr>
              <a:t>Noise levels, lighting, materials, and access to nature impact </a:t>
            </a:r>
            <a:r>
              <a:rPr lang="en" sz="1500" b="1">
                <a:solidFill>
                  <a:schemeClr val="accent4"/>
                </a:solidFill>
                <a:latin typeface="Barlow"/>
                <a:ea typeface="Barlow"/>
                <a:cs typeface="Barlow"/>
                <a:sym typeface="Barlow"/>
              </a:rPr>
              <a:t>stress, anxiety, and focus</a:t>
            </a:r>
            <a:r>
              <a:rPr lang="en" sz="1500">
                <a:solidFill>
                  <a:schemeClr val="accent4"/>
                </a:solidFill>
                <a:latin typeface="Barlow"/>
                <a:ea typeface="Barlow"/>
                <a:cs typeface="Barlow"/>
                <a:sym typeface="Barlow"/>
              </a:rPr>
              <a:t>. These, in turn, can lead to community outcomes, such as a lack of productivity. Finally, these community outcomes can impact our well-being at the societal level. We were thinking about these three levels a bit from the start</a:t>
            </a:r>
            <a:endParaRPr sz="1500">
              <a:solidFill>
                <a:schemeClr val="accent4"/>
              </a:solidFill>
              <a:latin typeface="Barlow"/>
              <a:ea typeface="Barlow"/>
              <a:cs typeface="Barlow"/>
              <a:sym typeface="Barlow"/>
            </a:endParaRPr>
          </a:p>
          <a:p>
            <a:pPr marL="0" lvl="0" indent="0" algn="l" rtl="0">
              <a:spcBef>
                <a:spcPts val="0"/>
              </a:spcBef>
              <a:spcAft>
                <a:spcPts val="0"/>
              </a:spcAft>
              <a:buNone/>
            </a:pPr>
            <a:endParaRPr sz="1500">
              <a:solidFill>
                <a:schemeClr val="accent4"/>
              </a:solidFill>
              <a:latin typeface="Barlow"/>
              <a:ea typeface="Barlow"/>
              <a:cs typeface="Barlow"/>
              <a:sym typeface="Barlow"/>
            </a:endParaRPr>
          </a:p>
        </p:txBody>
      </p:sp>
      <p:sp>
        <p:nvSpPr>
          <p:cNvPr id="387" name="Google Shape;387;p56"/>
          <p:cNvSpPr txBox="1"/>
          <p:nvPr/>
        </p:nvSpPr>
        <p:spPr>
          <a:xfrm>
            <a:off x="1258925" y="3255175"/>
            <a:ext cx="5215500" cy="113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accent6"/>
                </a:solidFill>
                <a:latin typeface="Barlow Light"/>
                <a:ea typeface="Barlow Light"/>
                <a:cs typeface="Barlow Light"/>
                <a:sym typeface="Barlow Light"/>
              </a:rPr>
              <a:t>We established key steps to creating buildings that support our well being:</a:t>
            </a:r>
            <a:endParaRPr sz="1500">
              <a:solidFill>
                <a:schemeClr val="accent6"/>
              </a:solidFill>
              <a:latin typeface="Barlow Light"/>
              <a:ea typeface="Barlow Light"/>
              <a:cs typeface="Barlow Light"/>
              <a:sym typeface="Barlow Light"/>
            </a:endParaRPr>
          </a:p>
          <a:p>
            <a:pPr marL="457200" lvl="0" indent="-323850" algn="l" rtl="0">
              <a:spcBef>
                <a:spcPts val="0"/>
              </a:spcBef>
              <a:spcAft>
                <a:spcPts val="0"/>
              </a:spcAft>
              <a:buClr>
                <a:schemeClr val="accent6"/>
              </a:buClr>
              <a:buSzPts val="1500"/>
              <a:buFont typeface="Barlow Light"/>
              <a:buChar char="●"/>
            </a:pPr>
            <a:r>
              <a:rPr lang="en" sz="1500">
                <a:solidFill>
                  <a:schemeClr val="accent6"/>
                </a:solidFill>
                <a:latin typeface="Barlow Light"/>
                <a:ea typeface="Barlow Light"/>
                <a:cs typeface="Barlow Light"/>
                <a:sym typeface="Barlow Light"/>
              </a:rPr>
              <a:t>Establish the Science</a:t>
            </a:r>
            <a:endParaRPr sz="1500">
              <a:solidFill>
                <a:schemeClr val="accent6"/>
              </a:solidFill>
              <a:latin typeface="Barlow Light"/>
              <a:ea typeface="Barlow Light"/>
              <a:cs typeface="Barlow Light"/>
              <a:sym typeface="Barlow Light"/>
            </a:endParaRPr>
          </a:p>
          <a:p>
            <a:pPr marL="457200" lvl="0" indent="-323850" algn="l" rtl="0">
              <a:spcBef>
                <a:spcPts val="0"/>
              </a:spcBef>
              <a:spcAft>
                <a:spcPts val="0"/>
              </a:spcAft>
              <a:buClr>
                <a:schemeClr val="accent6"/>
              </a:buClr>
              <a:buSzPts val="1500"/>
              <a:buFont typeface="Barlow Light"/>
              <a:buChar char="●"/>
            </a:pPr>
            <a:r>
              <a:rPr lang="en" sz="1500">
                <a:solidFill>
                  <a:schemeClr val="accent6"/>
                </a:solidFill>
                <a:latin typeface="Barlow Light"/>
                <a:ea typeface="Barlow Light"/>
                <a:cs typeface="Barlow Light"/>
                <a:sym typeface="Barlow Light"/>
              </a:rPr>
              <a:t>Design Adaptations to support well being</a:t>
            </a:r>
            <a:endParaRPr sz="1500">
              <a:solidFill>
                <a:schemeClr val="accent6"/>
              </a:solidFill>
              <a:latin typeface="Barlow Light"/>
              <a:ea typeface="Barlow Light"/>
              <a:cs typeface="Barlow Light"/>
              <a:sym typeface="Barlow Light"/>
            </a:endParaRPr>
          </a:p>
          <a:p>
            <a:pPr marL="457200" lvl="0" indent="-323850" algn="l" rtl="0">
              <a:spcBef>
                <a:spcPts val="0"/>
              </a:spcBef>
              <a:spcAft>
                <a:spcPts val="0"/>
              </a:spcAft>
              <a:buClr>
                <a:schemeClr val="accent6"/>
              </a:buClr>
              <a:buSzPts val="1500"/>
              <a:buFont typeface="Barlow Light"/>
              <a:buChar char="●"/>
            </a:pPr>
            <a:r>
              <a:rPr lang="en" sz="1500">
                <a:solidFill>
                  <a:schemeClr val="accent6"/>
                </a:solidFill>
                <a:latin typeface="Barlow Light"/>
                <a:ea typeface="Barlow Light"/>
                <a:cs typeface="Barlow Light"/>
                <a:sym typeface="Barlow Light"/>
              </a:rPr>
              <a:t>Understand Privacy Constraints</a:t>
            </a:r>
            <a:endParaRPr sz="1500">
              <a:solidFill>
                <a:schemeClr val="accent6"/>
              </a:solidFill>
              <a:latin typeface="Barlow Light"/>
              <a:ea typeface="Barlow Light"/>
              <a:cs typeface="Barlow Light"/>
              <a:sym typeface="Barlow Light"/>
            </a:endParaRPr>
          </a:p>
        </p:txBody>
      </p:sp>
      <p:sp>
        <p:nvSpPr>
          <p:cNvPr id="388" name="Google Shape;388;p56"/>
          <p:cNvSpPr/>
          <p:nvPr/>
        </p:nvSpPr>
        <p:spPr>
          <a:xfrm>
            <a:off x="3326700" y="2823100"/>
            <a:ext cx="395700" cy="3777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Light"/>
              <a:ea typeface="Barlow Light"/>
              <a:cs typeface="Barlow Light"/>
              <a:sym typeface="Barlow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7"/>
          <p:cNvSpPr txBox="1">
            <a:spLocks noGrp="1"/>
          </p:cNvSpPr>
          <p:nvPr>
            <p:ph type="subTitle" idx="2"/>
          </p:nvPr>
        </p:nvSpPr>
        <p:spPr>
          <a:xfrm>
            <a:off x="2452875" y="168400"/>
            <a:ext cx="3526800" cy="56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rPr>
              <a:t>EXPERIMENT</a:t>
            </a:r>
            <a:endParaRPr b="1">
              <a:solidFill>
                <a:schemeClr val="dk1"/>
              </a:solidFill>
            </a:endParaRPr>
          </a:p>
        </p:txBody>
      </p:sp>
      <p:sp>
        <p:nvSpPr>
          <p:cNvPr id="394" name="Google Shape;394;p57"/>
          <p:cNvSpPr txBox="1">
            <a:spLocks noGrp="1"/>
          </p:cNvSpPr>
          <p:nvPr>
            <p:ph type="subTitle" idx="2"/>
          </p:nvPr>
        </p:nvSpPr>
        <p:spPr>
          <a:xfrm>
            <a:off x="449100" y="962150"/>
            <a:ext cx="8245800" cy="383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EAD1DC"/>
                </a:solidFill>
                <a:latin typeface="Arial"/>
                <a:ea typeface="Arial"/>
                <a:cs typeface="Arial"/>
                <a:sym typeface="Arial"/>
              </a:rPr>
              <a:t>Conducted a </a:t>
            </a:r>
            <a:r>
              <a:rPr lang="en" sz="1600" b="1">
                <a:solidFill>
                  <a:srgbClr val="EAD1DC"/>
                </a:solidFill>
                <a:latin typeface="Arial"/>
                <a:ea typeface="Arial"/>
                <a:cs typeface="Arial"/>
                <a:sym typeface="Arial"/>
              </a:rPr>
              <a:t>year-long controlled lab experiment</a:t>
            </a:r>
            <a:r>
              <a:rPr lang="en" sz="1600">
                <a:solidFill>
                  <a:srgbClr val="EAD1DC"/>
                </a:solidFill>
                <a:latin typeface="Arial"/>
                <a:ea typeface="Arial"/>
                <a:cs typeface="Arial"/>
                <a:sym typeface="Arial"/>
              </a:rPr>
              <a:t> with </a:t>
            </a:r>
            <a:r>
              <a:rPr lang="en" sz="1600" b="1">
                <a:solidFill>
                  <a:srgbClr val="EAD1DC"/>
                </a:solidFill>
                <a:latin typeface="Arial"/>
                <a:ea typeface="Arial"/>
                <a:cs typeface="Arial"/>
                <a:sym typeface="Arial"/>
              </a:rPr>
              <a:t>400+ participants</a:t>
            </a:r>
            <a:r>
              <a:rPr lang="en" sz="1600">
                <a:solidFill>
                  <a:srgbClr val="EAD1DC"/>
                </a:solidFill>
                <a:latin typeface="Arial"/>
                <a:ea typeface="Arial"/>
                <a:cs typeface="Arial"/>
                <a:sym typeface="Arial"/>
              </a:rPr>
              <a:t> in a real space on campus. Created </a:t>
            </a:r>
            <a:r>
              <a:rPr lang="en" sz="1600" b="1">
                <a:solidFill>
                  <a:srgbClr val="EAD1DC"/>
                </a:solidFill>
                <a:latin typeface="Arial"/>
                <a:ea typeface="Arial"/>
                <a:cs typeface="Arial"/>
                <a:sym typeface="Arial"/>
              </a:rPr>
              <a:t>two identical rooms</a:t>
            </a:r>
            <a:r>
              <a:rPr lang="en" sz="1600">
                <a:solidFill>
                  <a:srgbClr val="EAD1DC"/>
                </a:solidFill>
                <a:latin typeface="Arial"/>
                <a:ea typeface="Arial"/>
                <a:cs typeface="Arial"/>
                <a:sym typeface="Arial"/>
              </a:rPr>
              <a:t> and systematically varied building features:</a:t>
            </a:r>
            <a:endParaRPr sz="1600">
              <a:solidFill>
                <a:srgbClr val="EAD1DC"/>
              </a:solidFill>
              <a:latin typeface="Arial"/>
              <a:ea typeface="Arial"/>
              <a:cs typeface="Arial"/>
              <a:sym typeface="Arial"/>
            </a:endParaRPr>
          </a:p>
          <a:p>
            <a:pPr marL="457200" lvl="0" indent="-330200" algn="l" rtl="0">
              <a:lnSpc>
                <a:spcPct val="115000"/>
              </a:lnSpc>
              <a:spcBef>
                <a:spcPts val="1200"/>
              </a:spcBef>
              <a:spcAft>
                <a:spcPts val="0"/>
              </a:spcAft>
              <a:buClr>
                <a:srgbClr val="EAD1DC"/>
              </a:buClr>
              <a:buSzPts val="1600"/>
              <a:buFont typeface="Arial"/>
              <a:buChar char="●"/>
            </a:pPr>
            <a:r>
              <a:rPr lang="en" sz="1600" b="1">
                <a:solidFill>
                  <a:srgbClr val="EAD1DC"/>
                </a:solidFill>
                <a:latin typeface="Arial"/>
                <a:ea typeface="Arial"/>
                <a:cs typeface="Arial"/>
                <a:sym typeface="Arial"/>
              </a:rPr>
              <a:t>Furniture:</a:t>
            </a:r>
            <a:r>
              <a:rPr lang="en" sz="1600">
                <a:solidFill>
                  <a:srgbClr val="EAD1DC"/>
                </a:solidFill>
                <a:latin typeface="Arial"/>
                <a:ea typeface="Arial"/>
                <a:cs typeface="Arial"/>
                <a:sym typeface="Arial"/>
              </a:rPr>
              <a:t> Natural vs. artificial materials.</a:t>
            </a:r>
            <a:endParaRPr sz="1600">
              <a:solidFill>
                <a:srgbClr val="EAD1DC"/>
              </a:solidFill>
              <a:latin typeface="Arial"/>
              <a:ea typeface="Arial"/>
              <a:cs typeface="Arial"/>
              <a:sym typeface="Arial"/>
            </a:endParaRPr>
          </a:p>
          <a:p>
            <a:pPr marL="457200" lvl="0" indent="-330200" algn="l" rtl="0">
              <a:lnSpc>
                <a:spcPct val="115000"/>
              </a:lnSpc>
              <a:spcBef>
                <a:spcPts val="0"/>
              </a:spcBef>
              <a:spcAft>
                <a:spcPts val="0"/>
              </a:spcAft>
              <a:buClr>
                <a:srgbClr val="EAD1DC"/>
              </a:buClr>
              <a:buSzPts val="1600"/>
              <a:buFont typeface="Arial"/>
              <a:buChar char="●"/>
            </a:pPr>
            <a:r>
              <a:rPr lang="en" sz="1600" b="1">
                <a:solidFill>
                  <a:srgbClr val="EAD1DC"/>
                </a:solidFill>
                <a:latin typeface="Arial"/>
                <a:ea typeface="Arial"/>
                <a:cs typeface="Arial"/>
                <a:sym typeface="Arial"/>
              </a:rPr>
              <a:t>Lighting:</a:t>
            </a:r>
            <a:r>
              <a:rPr lang="en" sz="1600">
                <a:solidFill>
                  <a:srgbClr val="EAD1DC"/>
                </a:solidFill>
                <a:latin typeface="Arial"/>
                <a:ea typeface="Arial"/>
                <a:cs typeface="Arial"/>
                <a:sym typeface="Arial"/>
              </a:rPr>
              <a:t> Natural vs. artificial light (built a wall to block windows in one room).</a:t>
            </a:r>
            <a:endParaRPr sz="1600">
              <a:solidFill>
                <a:srgbClr val="EAD1DC"/>
              </a:solidFill>
              <a:latin typeface="Arial"/>
              <a:ea typeface="Arial"/>
              <a:cs typeface="Arial"/>
              <a:sym typeface="Arial"/>
            </a:endParaRPr>
          </a:p>
          <a:p>
            <a:pPr marL="457200" lvl="0" indent="-330200" algn="l" rtl="0">
              <a:lnSpc>
                <a:spcPct val="115000"/>
              </a:lnSpc>
              <a:spcBef>
                <a:spcPts val="0"/>
              </a:spcBef>
              <a:spcAft>
                <a:spcPts val="0"/>
              </a:spcAft>
              <a:buClr>
                <a:srgbClr val="EAD1DC"/>
              </a:buClr>
              <a:buSzPts val="1600"/>
              <a:buFont typeface="Arial"/>
              <a:buChar char="●"/>
            </a:pPr>
            <a:r>
              <a:rPr lang="en" sz="1600" b="1">
                <a:solidFill>
                  <a:srgbClr val="EAD1DC"/>
                </a:solidFill>
                <a:latin typeface="Arial"/>
                <a:ea typeface="Arial"/>
                <a:cs typeface="Arial"/>
                <a:sym typeface="Arial"/>
              </a:rPr>
              <a:t>Images on walls:</a:t>
            </a:r>
            <a:r>
              <a:rPr lang="en" sz="1600">
                <a:solidFill>
                  <a:srgbClr val="EAD1DC"/>
                </a:solidFill>
                <a:latin typeface="Arial"/>
                <a:ea typeface="Arial"/>
                <a:cs typeface="Arial"/>
                <a:sym typeface="Arial"/>
              </a:rPr>
              <a:t> Showed either non-diverse (all white males) or diverse (race and gender) individuals.</a:t>
            </a:r>
            <a:endParaRPr sz="1600">
              <a:solidFill>
                <a:srgbClr val="EAD1DC"/>
              </a:solidFill>
              <a:latin typeface="Arial"/>
              <a:ea typeface="Arial"/>
              <a:cs typeface="Arial"/>
              <a:sym typeface="Arial"/>
            </a:endParaRPr>
          </a:p>
          <a:p>
            <a:pPr marL="0" lvl="0" indent="0" algn="l" rtl="0">
              <a:lnSpc>
                <a:spcPct val="115000"/>
              </a:lnSpc>
              <a:spcBef>
                <a:spcPts val="1200"/>
              </a:spcBef>
              <a:spcAft>
                <a:spcPts val="0"/>
              </a:spcAft>
              <a:buNone/>
            </a:pPr>
            <a:r>
              <a:rPr lang="en" sz="1600" b="1">
                <a:solidFill>
                  <a:srgbClr val="EAD1DC"/>
                </a:solidFill>
                <a:latin typeface="Arial"/>
                <a:ea typeface="Arial"/>
                <a:cs typeface="Arial"/>
                <a:sym typeface="Arial"/>
              </a:rPr>
              <a:t>Key Findings</a:t>
            </a:r>
            <a:endParaRPr sz="1600" b="1">
              <a:solidFill>
                <a:srgbClr val="EAD1DC"/>
              </a:solidFill>
              <a:latin typeface="Arial"/>
              <a:ea typeface="Arial"/>
              <a:cs typeface="Arial"/>
              <a:sym typeface="Arial"/>
            </a:endParaRPr>
          </a:p>
          <a:p>
            <a:pPr marL="457200" lvl="0" indent="-330200" algn="l" rtl="0">
              <a:lnSpc>
                <a:spcPct val="115000"/>
              </a:lnSpc>
              <a:spcBef>
                <a:spcPts val="1200"/>
              </a:spcBef>
              <a:spcAft>
                <a:spcPts val="0"/>
              </a:spcAft>
              <a:buClr>
                <a:srgbClr val="EAD1DC"/>
              </a:buClr>
              <a:buSzPts val="1600"/>
              <a:buFont typeface="Arial"/>
              <a:buChar char="●"/>
            </a:pPr>
            <a:r>
              <a:rPr lang="en" sz="1600" b="1">
                <a:solidFill>
                  <a:srgbClr val="EAD1DC"/>
                </a:solidFill>
                <a:latin typeface="Arial"/>
                <a:ea typeface="Arial"/>
                <a:cs typeface="Arial"/>
                <a:sym typeface="Arial"/>
              </a:rPr>
              <a:t>Natural materials (wood furniture)</a:t>
            </a:r>
            <a:r>
              <a:rPr lang="en" sz="1600">
                <a:solidFill>
                  <a:srgbClr val="EAD1DC"/>
                </a:solidFill>
                <a:latin typeface="Arial"/>
                <a:ea typeface="Arial"/>
                <a:cs typeface="Arial"/>
                <a:sym typeface="Arial"/>
              </a:rPr>
              <a:t> had a stronger impact on </a:t>
            </a:r>
            <a:r>
              <a:rPr lang="en" sz="1600" b="1">
                <a:solidFill>
                  <a:srgbClr val="EAD1DC"/>
                </a:solidFill>
                <a:latin typeface="Arial"/>
                <a:ea typeface="Arial"/>
                <a:cs typeface="Arial"/>
                <a:sym typeface="Arial"/>
              </a:rPr>
              <a:t>reducing stress</a:t>
            </a:r>
            <a:r>
              <a:rPr lang="en" sz="1600">
                <a:solidFill>
                  <a:srgbClr val="EAD1DC"/>
                </a:solidFill>
                <a:latin typeface="Arial"/>
                <a:ea typeface="Arial"/>
                <a:cs typeface="Arial"/>
                <a:sym typeface="Arial"/>
              </a:rPr>
              <a:t> than expected, even more than natural light.</a:t>
            </a:r>
            <a:endParaRPr sz="1600">
              <a:solidFill>
                <a:srgbClr val="EAD1DC"/>
              </a:solidFill>
              <a:latin typeface="Arial"/>
              <a:ea typeface="Arial"/>
              <a:cs typeface="Arial"/>
              <a:sym typeface="Arial"/>
            </a:endParaRPr>
          </a:p>
          <a:p>
            <a:pPr marL="0" lvl="0" indent="0" algn="l" rtl="0">
              <a:lnSpc>
                <a:spcPct val="115000"/>
              </a:lnSpc>
              <a:spcBef>
                <a:spcPts val="1200"/>
              </a:spcBef>
              <a:spcAft>
                <a:spcPts val="0"/>
              </a:spcAft>
              <a:buNone/>
            </a:pPr>
            <a:r>
              <a:rPr lang="en" sz="1600">
                <a:solidFill>
                  <a:srgbClr val="EAD1DC"/>
                </a:solidFill>
                <a:latin typeface="Arial"/>
                <a:ea typeface="Arial"/>
                <a:cs typeface="Arial"/>
                <a:sym typeface="Arial"/>
              </a:rPr>
              <a:t>Extend studies to </a:t>
            </a:r>
            <a:r>
              <a:rPr lang="en" sz="1600" b="1">
                <a:solidFill>
                  <a:srgbClr val="EAD1DC"/>
                </a:solidFill>
                <a:latin typeface="Arial"/>
                <a:ea typeface="Arial"/>
                <a:cs typeface="Arial"/>
                <a:sym typeface="Arial"/>
              </a:rPr>
              <a:t>long-term, real-world environments</a:t>
            </a:r>
            <a:r>
              <a:rPr lang="en" sz="1600">
                <a:solidFill>
                  <a:srgbClr val="EAD1DC"/>
                </a:solidFill>
                <a:latin typeface="Arial"/>
                <a:ea typeface="Arial"/>
                <a:cs typeface="Arial"/>
                <a:sym typeface="Arial"/>
              </a:rPr>
              <a:t> rather than short lab sessions.</a:t>
            </a:r>
            <a:endParaRPr sz="1600">
              <a:solidFill>
                <a:srgbClr val="EAD1DC"/>
              </a:solidFill>
              <a:latin typeface="Arial"/>
              <a:ea typeface="Arial"/>
              <a:cs typeface="Arial"/>
              <a:sym typeface="Arial"/>
            </a:endParaRPr>
          </a:p>
          <a:p>
            <a:pPr marL="0" lvl="0" indent="0" algn="l" rtl="0">
              <a:lnSpc>
                <a:spcPct val="115000"/>
              </a:lnSpc>
              <a:spcBef>
                <a:spcPts val="1200"/>
              </a:spcBef>
              <a:spcAft>
                <a:spcPts val="0"/>
              </a:spcAft>
              <a:buNone/>
            </a:pPr>
            <a:endParaRPr sz="1100">
              <a:solidFill>
                <a:srgbClr val="EAD1DC"/>
              </a:solidFill>
              <a:latin typeface="Arial"/>
              <a:ea typeface="Arial"/>
              <a:cs typeface="Arial"/>
              <a:sym typeface="Arial"/>
            </a:endParaRPr>
          </a:p>
          <a:p>
            <a:pPr marL="0" lvl="0" indent="0" algn="l" rtl="0">
              <a:lnSpc>
                <a:spcPct val="115000"/>
              </a:lnSpc>
              <a:spcBef>
                <a:spcPts val="1200"/>
              </a:spcBef>
              <a:spcAft>
                <a:spcPts val="0"/>
              </a:spcAft>
              <a:buNone/>
            </a:pPr>
            <a:endParaRPr sz="1100">
              <a:solidFill>
                <a:srgbClr val="EAD1DC"/>
              </a:solidFill>
              <a:latin typeface="Arial"/>
              <a:ea typeface="Arial"/>
              <a:cs typeface="Arial"/>
              <a:sym typeface="Arial"/>
            </a:endParaRPr>
          </a:p>
          <a:p>
            <a:pPr marL="0" lvl="0" indent="0" algn="l" rtl="0">
              <a:lnSpc>
                <a:spcPct val="115000"/>
              </a:lnSpc>
              <a:spcBef>
                <a:spcPts val="1200"/>
              </a:spcBef>
              <a:spcAft>
                <a:spcPts val="0"/>
              </a:spcAft>
              <a:buNone/>
            </a:pPr>
            <a:endParaRPr sz="1600" b="1">
              <a:solidFill>
                <a:srgbClr val="EAD1DC"/>
              </a:solidFill>
              <a:latin typeface="Arial"/>
              <a:ea typeface="Arial"/>
              <a:cs typeface="Arial"/>
              <a:sym typeface="Arial"/>
            </a:endParaRPr>
          </a:p>
          <a:p>
            <a:pPr marL="457200" lvl="0" indent="0" algn="l" rtl="0">
              <a:lnSpc>
                <a:spcPct val="115000"/>
              </a:lnSpc>
              <a:spcBef>
                <a:spcPts val="1200"/>
              </a:spcBef>
              <a:spcAft>
                <a:spcPts val="0"/>
              </a:spcAft>
              <a:buNone/>
            </a:pPr>
            <a:endParaRPr sz="1600">
              <a:solidFill>
                <a:srgbClr val="EAD1DC"/>
              </a:solidFill>
              <a:latin typeface="Arial"/>
              <a:ea typeface="Arial"/>
              <a:cs typeface="Arial"/>
              <a:sym typeface="Arial"/>
            </a:endParaRPr>
          </a:p>
          <a:p>
            <a:pPr marL="0" lvl="0" indent="0" algn="ctr" rtl="0">
              <a:spcBef>
                <a:spcPts val="1200"/>
              </a:spcBef>
              <a:spcAft>
                <a:spcPts val="0"/>
              </a:spcAft>
              <a:buNone/>
            </a:pPr>
            <a:endParaRPr sz="1600">
              <a:solidFill>
                <a:srgbClr val="EAD1DC"/>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pic>
        <p:nvPicPr>
          <p:cNvPr id="399" name="Google Shape;399;p58"/>
          <p:cNvPicPr preferRelativeResize="0"/>
          <p:nvPr/>
        </p:nvPicPr>
        <p:blipFill>
          <a:blip r:embed="rId3">
            <a:alphaModFix/>
          </a:blip>
          <a:stretch>
            <a:fillRect/>
          </a:stretch>
        </p:blipFill>
        <p:spPr>
          <a:xfrm>
            <a:off x="152400" y="152400"/>
            <a:ext cx="8551413"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59"/>
          <p:cNvSpPr txBox="1">
            <a:spLocks noGrp="1"/>
          </p:cNvSpPr>
          <p:nvPr>
            <p:ph type="title"/>
          </p:nvPr>
        </p:nvSpPr>
        <p:spPr>
          <a:xfrm>
            <a:off x="533925" y="234475"/>
            <a:ext cx="7878300" cy="378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CE5CD"/>
                </a:solidFill>
                <a:latin typeface="Arial"/>
                <a:ea typeface="Arial"/>
                <a:cs typeface="Arial"/>
                <a:sym typeface="Arial"/>
              </a:rPr>
              <a:t>Need </a:t>
            </a:r>
            <a:r>
              <a:rPr lang="en" sz="1600" b="1">
                <a:solidFill>
                  <a:srgbClr val="FCE5CD"/>
                </a:solidFill>
                <a:latin typeface="Arial"/>
                <a:ea typeface="Arial"/>
                <a:cs typeface="Arial"/>
                <a:sym typeface="Arial"/>
              </a:rPr>
              <a:t>automated, sophisticated data collection</a:t>
            </a:r>
            <a:r>
              <a:rPr lang="en" sz="1600">
                <a:solidFill>
                  <a:srgbClr val="FCE5CD"/>
                </a:solidFill>
                <a:latin typeface="Arial"/>
                <a:ea typeface="Arial"/>
                <a:cs typeface="Arial"/>
                <a:sym typeface="Arial"/>
              </a:rPr>
              <a:t> to replace constant surveys. We collected data from surveys, etc and collection was opt in for security reasons. Then used AI to measure wellbeing outcomes. User Concerns over data collection and data security is legitimate. </a:t>
            </a:r>
            <a:endParaRPr sz="1600">
              <a:solidFill>
                <a:srgbClr val="FCE5CD"/>
              </a:solidFill>
              <a:latin typeface="Arial"/>
              <a:ea typeface="Arial"/>
              <a:cs typeface="Arial"/>
              <a:sym typeface="Arial"/>
            </a:endParaRPr>
          </a:p>
          <a:p>
            <a:pPr marL="0" lvl="0" indent="0" algn="ctr" rtl="0">
              <a:spcBef>
                <a:spcPts val="0"/>
              </a:spcBef>
              <a:spcAft>
                <a:spcPts val="0"/>
              </a:spcAft>
              <a:buNone/>
            </a:pPr>
            <a:endParaRPr sz="1600">
              <a:solidFill>
                <a:srgbClr val="FCE5CD"/>
              </a:solidFill>
              <a:latin typeface="Arial"/>
              <a:ea typeface="Arial"/>
              <a:cs typeface="Arial"/>
              <a:sym typeface="Arial"/>
            </a:endParaRPr>
          </a:p>
          <a:p>
            <a:pPr marL="0" lvl="0" indent="0" algn="ctr" rtl="0">
              <a:spcBef>
                <a:spcPts val="0"/>
              </a:spcBef>
              <a:spcAft>
                <a:spcPts val="0"/>
              </a:spcAft>
              <a:buNone/>
            </a:pPr>
            <a:endParaRPr sz="1600">
              <a:solidFill>
                <a:srgbClr val="FCE5CD"/>
              </a:solidFill>
              <a:latin typeface="Arial"/>
              <a:ea typeface="Arial"/>
              <a:cs typeface="Arial"/>
              <a:sym typeface="Arial"/>
            </a:endParaRPr>
          </a:p>
          <a:p>
            <a:pPr marL="0" lvl="0" indent="0" algn="ctr" rtl="0">
              <a:spcBef>
                <a:spcPts val="0"/>
              </a:spcBef>
              <a:spcAft>
                <a:spcPts val="0"/>
              </a:spcAft>
              <a:buNone/>
            </a:pPr>
            <a:r>
              <a:rPr lang="en" sz="1600">
                <a:solidFill>
                  <a:srgbClr val="FCE5CD"/>
                </a:solidFill>
                <a:latin typeface="Arial"/>
                <a:ea typeface="Arial"/>
                <a:cs typeface="Arial"/>
                <a:sym typeface="Arial"/>
              </a:rPr>
              <a:t>The research on smart buildings aims to enhance human well-being by using AI and sensors to monitor factors like stress, belonging, and creativity. However, early studies primarily focused on individual benefits, with less attention given to broader societal implications such as privacy risks and community dynamics. A major concern is data collection, where users need transparency about what is being tracked, control over their data through opt-in mechanisms, and safeguards against potential surveillance misuse. Additionally, traditional privacy policies are ineffective, as they are often too complex and legalistic. Instead, users require clear and intuitive ways to understand how their data is being used in smart spaces.</a:t>
            </a:r>
            <a:endParaRPr sz="1600">
              <a:solidFill>
                <a:srgbClr val="FCE5CD"/>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60"/>
          <p:cNvSpPr txBox="1">
            <a:spLocks noGrp="1"/>
          </p:cNvSpPr>
          <p:nvPr>
            <p:ph type="title"/>
          </p:nvPr>
        </p:nvSpPr>
        <p:spPr>
          <a:xfrm>
            <a:off x="350225" y="333400"/>
            <a:ext cx="8663400" cy="109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b="1"/>
              <a:t>Solution 1 </a:t>
            </a:r>
            <a:r>
              <a:rPr lang="en" sz="4000"/>
              <a:t>:Implication Design</a:t>
            </a:r>
            <a:endParaRPr sz="4000"/>
          </a:p>
          <a:p>
            <a:pPr marL="0" lvl="0" indent="0" algn="ctr" rtl="0">
              <a:spcBef>
                <a:spcPts val="0"/>
              </a:spcBef>
              <a:spcAft>
                <a:spcPts val="0"/>
              </a:spcAft>
              <a:buNone/>
            </a:pPr>
            <a:r>
              <a:rPr lang="en" sz="1600"/>
              <a:t>(Embedding ethical considerations into product design )</a:t>
            </a:r>
            <a:endParaRPr sz="1600"/>
          </a:p>
        </p:txBody>
      </p:sp>
      <p:pic>
        <p:nvPicPr>
          <p:cNvPr id="410" name="Google Shape;410;p60"/>
          <p:cNvPicPr preferRelativeResize="0"/>
          <p:nvPr/>
        </p:nvPicPr>
        <p:blipFill>
          <a:blip r:embed="rId3">
            <a:alphaModFix/>
          </a:blip>
          <a:stretch>
            <a:fillRect/>
          </a:stretch>
        </p:blipFill>
        <p:spPr>
          <a:xfrm>
            <a:off x="350225" y="1795100"/>
            <a:ext cx="4179225" cy="2314300"/>
          </a:xfrm>
          <a:prstGeom prst="rect">
            <a:avLst/>
          </a:prstGeom>
          <a:noFill/>
          <a:ln>
            <a:noFill/>
          </a:ln>
        </p:spPr>
      </p:pic>
      <p:pic>
        <p:nvPicPr>
          <p:cNvPr id="411" name="Google Shape;411;p60"/>
          <p:cNvPicPr preferRelativeResize="0"/>
          <p:nvPr/>
        </p:nvPicPr>
        <p:blipFill>
          <a:blip r:embed="rId4">
            <a:alphaModFix/>
          </a:blip>
          <a:stretch>
            <a:fillRect/>
          </a:stretch>
        </p:blipFill>
        <p:spPr>
          <a:xfrm>
            <a:off x="4834250" y="1795825"/>
            <a:ext cx="4179226" cy="22428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61"/>
          <p:cNvSpPr txBox="1">
            <a:spLocks noGrp="1"/>
          </p:cNvSpPr>
          <p:nvPr>
            <p:ph type="title"/>
          </p:nvPr>
        </p:nvSpPr>
        <p:spPr>
          <a:xfrm>
            <a:off x="350225" y="333400"/>
            <a:ext cx="8650800" cy="85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b="1"/>
              <a:t>Solution 2 </a:t>
            </a:r>
            <a:r>
              <a:rPr lang="en" sz="4000"/>
              <a:t>:Workshops</a:t>
            </a:r>
            <a:endParaRPr sz="4000"/>
          </a:p>
          <a:p>
            <a:pPr marL="0" lvl="0" indent="0" algn="ctr" rtl="0">
              <a:spcBef>
                <a:spcPts val="0"/>
              </a:spcBef>
              <a:spcAft>
                <a:spcPts val="0"/>
              </a:spcAft>
              <a:buNone/>
            </a:pPr>
            <a:endParaRPr sz="1600"/>
          </a:p>
        </p:txBody>
      </p:sp>
      <p:sp>
        <p:nvSpPr>
          <p:cNvPr id="417" name="Google Shape;417;p61"/>
          <p:cNvSpPr txBox="1">
            <a:spLocks noGrp="1"/>
          </p:cNvSpPr>
          <p:nvPr>
            <p:ph type="title"/>
          </p:nvPr>
        </p:nvSpPr>
        <p:spPr>
          <a:xfrm>
            <a:off x="632850" y="1223600"/>
            <a:ext cx="7878300" cy="37851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lt1"/>
              </a:buClr>
              <a:buSzPts val="1100"/>
              <a:buFont typeface="Arial"/>
              <a:buNone/>
            </a:pPr>
            <a:r>
              <a:rPr lang="en" sz="1400">
                <a:solidFill>
                  <a:srgbClr val="FFF2CC"/>
                </a:solidFill>
                <a:latin typeface="Arial"/>
                <a:ea typeface="Arial"/>
                <a:cs typeface="Arial"/>
                <a:sym typeface="Arial"/>
              </a:rPr>
              <a:t>The workshop design process aimed to engage diverse participants in identifying risks, proposing solutions, and exploring the ethical implications of AI in smart buildings. It was structured in three rounds:</a:t>
            </a:r>
            <a:endParaRPr sz="1400">
              <a:solidFill>
                <a:srgbClr val="FFF2CC"/>
              </a:solidFill>
              <a:latin typeface="Arial"/>
              <a:ea typeface="Arial"/>
              <a:cs typeface="Arial"/>
              <a:sym typeface="Arial"/>
            </a:endParaRPr>
          </a:p>
          <a:p>
            <a:pPr marL="457200" lvl="0" indent="-317500" algn="l" rtl="0">
              <a:lnSpc>
                <a:spcPct val="115000"/>
              </a:lnSpc>
              <a:spcBef>
                <a:spcPts val="1200"/>
              </a:spcBef>
              <a:spcAft>
                <a:spcPts val="0"/>
              </a:spcAft>
              <a:buClr>
                <a:srgbClr val="FFF2CC"/>
              </a:buClr>
              <a:buSzPts val="1400"/>
              <a:buFont typeface="Arial"/>
              <a:buAutoNum type="arabicPeriod"/>
            </a:pPr>
            <a:r>
              <a:rPr lang="en" sz="1400" b="1">
                <a:solidFill>
                  <a:srgbClr val="FFF2CC"/>
                </a:solidFill>
                <a:latin typeface="Arial"/>
                <a:ea typeface="Arial"/>
                <a:cs typeface="Arial"/>
                <a:sym typeface="Arial"/>
              </a:rPr>
              <a:t>Anticipation Round</a:t>
            </a:r>
            <a:r>
              <a:rPr lang="en" sz="1400">
                <a:solidFill>
                  <a:srgbClr val="FFF2CC"/>
                </a:solidFill>
                <a:latin typeface="Arial"/>
                <a:ea typeface="Arial"/>
                <a:cs typeface="Arial"/>
                <a:sym typeface="Arial"/>
              </a:rPr>
              <a:t>: Participants speculated on potential situations involving data collection and AI in smart buildings, considering both positive and negative impacts on users.</a:t>
            </a:r>
            <a:endParaRPr sz="1400">
              <a:solidFill>
                <a:srgbClr val="FFF2CC"/>
              </a:solidFill>
              <a:latin typeface="Arial"/>
              <a:ea typeface="Arial"/>
              <a:cs typeface="Arial"/>
              <a:sym typeface="Arial"/>
            </a:endParaRPr>
          </a:p>
          <a:p>
            <a:pPr marL="457200" lvl="0" indent="-317500" algn="l" rtl="0">
              <a:lnSpc>
                <a:spcPct val="115000"/>
              </a:lnSpc>
              <a:spcBef>
                <a:spcPts val="0"/>
              </a:spcBef>
              <a:spcAft>
                <a:spcPts val="0"/>
              </a:spcAft>
              <a:buClr>
                <a:srgbClr val="FFF2CC"/>
              </a:buClr>
              <a:buSzPts val="1400"/>
              <a:buFont typeface="Arial"/>
              <a:buAutoNum type="arabicPeriod"/>
            </a:pPr>
            <a:r>
              <a:rPr lang="en" sz="1400" b="1">
                <a:solidFill>
                  <a:srgbClr val="FFF2CC"/>
                </a:solidFill>
                <a:latin typeface="Arial"/>
                <a:ea typeface="Arial"/>
                <a:cs typeface="Arial"/>
                <a:sym typeface="Arial"/>
              </a:rPr>
              <a:t>Implication Design Round</a:t>
            </a:r>
            <a:r>
              <a:rPr lang="en" sz="1400">
                <a:solidFill>
                  <a:srgbClr val="FFF2CC"/>
                </a:solidFill>
                <a:latin typeface="Arial"/>
                <a:ea typeface="Arial"/>
                <a:cs typeface="Arial"/>
                <a:sym typeface="Arial"/>
              </a:rPr>
              <a:t>: Participants prototyped designs to address the identified negative implications, focusing on privacy, security, and user control.</a:t>
            </a:r>
            <a:endParaRPr sz="1400">
              <a:solidFill>
                <a:srgbClr val="FFF2CC"/>
              </a:solidFill>
              <a:latin typeface="Arial"/>
              <a:ea typeface="Arial"/>
              <a:cs typeface="Arial"/>
              <a:sym typeface="Arial"/>
            </a:endParaRPr>
          </a:p>
          <a:p>
            <a:pPr marL="457200" lvl="0" indent="-317500" algn="l" rtl="0">
              <a:lnSpc>
                <a:spcPct val="115000"/>
              </a:lnSpc>
              <a:spcBef>
                <a:spcPts val="0"/>
              </a:spcBef>
              <a:spcAft>
                <a:spcPts val="0"/>
              </a:spcAft>
              <a:buClr>
                <a:srgbClr val="FFF2CC"/>
              </a:buClr>
              <a:buSzPts val="1400"/>
              <a:buFont typeface="Arial"/>
              <a:buAutoNum type="arabicPeriod"/>
            </a:pPr>
            <a:r>
              <a:rPr lang="en" sz="1400" b="1">
                <a:solidFill>
                  <a:srgbClr val="FFF2CC"/>
                </a:solidFill>
                <a:latin typeface="Arial"/>
                <a:ea typeface="Arial"/>
                <a:cs typeface="Arial"/>
                <a:sym typeface="Arial"/>
              </a:rPr>
              <a:t>Action Round</a:t>
            </a:r>
            <a:r>
              <a:rPr lang="en" sz="1400">
                <a:solidFill>
                  <a:srgbClr val="FFF2CC"/>
                </a:solidFill>
                <a:latin typeface="Arial"/>
                <a:ea typeface="Arial"/>
                <a:cs typeface="Arial"/>
                <a:sym typeface="Arial"/>
              </a:rPr>
              <a:t>: Participants tested their designs through role-playing, posing threats and using their prototypes to counter them.</a:t>
            </a:r>
            <a:endParaRPr sz="1400">
              <a:solidFill>
                <a:srgbClr val="FFF2CC"/>
              </a:solidFill>
              <a:latin typeface="Arial"/>
              <a:ea typeface="Arial"/>
              <a:cs typeface="Arial"/>
              <a:sym typeface="Arial"/>
            </a:endParaRPr>
          </a:p>
          <a:p>
            <a:pPr marL="0" lvl="0" indent="0" algn="l" rtl="0">
              <a:lnSpc>
                <a:spcPct val="115000"/>
              </a:lnSpc>
              <a:spcBef>
                <a:spcPts val="1200"/>
              </a:spcBef>
              <a:spcAft>
                <a:spcPts val="0"/>
              </a:spcAft>
              <a:buClr>
                <a:schemeClr val="lt1"/>
              </a:buClr>
              <a:buSzPts val="1100"/>
              <a:buFont typeface="Arial"/>
              <a:buNone/>
            </a:pPr>
            <a:r>
              <a:rPr lang="en" sz="1400" b="1">
                <a:solidFill>
                  <a:srgbClr val="FFF2CC"/>
                </a:solidFill>
                <a:latin typeface="Arial"/>
                <a:ea typeface="Arial"/>
                <a:cs typeface="Arial"/>
                <a:sym typeface="Arial"/>
              </a:rPr>
              <a:t>Workshop Outcomes</a:t>
            </a:r>
            <a:r>
              <a:rPr lang="en" sz="1400">
                <a:solidFill>
                  <a:srgbClr val="FFF2CC"/>
                </a:solidFill>
                <a:latin typeface="Arial"/>
                <a:ea typeface="Arial"/>
                <a:cs typeface="Arial"/>
                <a:sym typeface="Arial"/>
              </a:rPr>
              <a:t> included several </a:t>
            </a:r>
            <a:r>
              <a:rPr lang="en" sz="1400" b="1">
                <a:solidFill>
                  <a:srgbClr val="FFF2CC"/>
                </a:solidFill>
                <a:latin typeface="Arial"/>
                <a:ea typeface="Arial"/>
                <a:cs typeface="Arial"/>
                <a:sym typeface="Arial"/>
              </a:rPr>
              <a:t>experience prototypes</a:t>
            </a:r>
            <a:r>
              <a:rPr lang="en" sz="1400">
                <a:solidFill>
                  <a:srgbClr val="FFF2CC"/>
                </a:solidFill>
                <a:latin typeface="Arial"/>
                <a:ea typeface="Arial"/>
                <a:cs typeface="Arial"/>
                <a:sym typeface="Arial"/>
              </a:rPr>
              <a:t> meant to spark further discussion on privacy and user agency,</a:t>
            </a:r>
            <a:endParaRPr sz="1400">
              <a:solidFill>
                <a:srgbClr val="FFF2CC"/>
              </a:solidFill>
              <a:latin typeface="Arial"/>
              <a:ea typeface="Arial"/>
              <a:cs typeface="Arial"/>
              <a:sym typeface="Arial"/>
            </a:endParaRPr>
          </a:p>
          <a:p>
            <a:pPr marL="0" lvl="0" indent="0" algn="ctr" rtl="0">
              <a:spcBef>
                <a:spcPts val="1200"/>
              </a:spcBef>
              <a:spcAft>
                <a:spcPts val="0"/>
              </a:spcAft>
              <a:buNone/>
            </a:pPr>
            <a:endParaRPr sz="1400">
              <a:solidFill>
                <a:srgbClr val="FFF2CC"/>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62"/>
          <p:cNvSpPr txBox="1">
            <a:spLocks noGrp="1"/>
          </p:cNvSpPr>
          <p:nvPr>
            <p:ph type="subTitle" idx="2"/>
          </p:nvPr>
        </p:nvSpPr>
        <p:spPr>
          <a:xfrm>
            <a:off x="251775" y="3279675"/>
            <a:ext cx="8762100" cy="125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sz="1600" b="1">
                <a:solidFill>
                  <a:schemeClr val="dk1"/>
                </a:solidFill>
                <a:latin typeface="Arial"/>
                <a:ea typeface="Arial"/>
                <a:cs typeface="Arial"/>
                <a:sym typeface="Arial"/>
              </a:rPr>
              <a:t>Uncertainty Communicator</a:t>
            </a:r>
            <a:r>
              <a:rPr lang="en" sz="1600">
                <a:solidFill>
                  <a:schemeClr val="dk1"/>
                </a:solidFill>
                <a:latin typeface="Arial"/>
                <a:ea typeface="Arial"/>
                <a:cs typeface="Arial"/>
                <a:sym typeface="Arial"/>
              </a:rPr>
              <a:t>: Displays the uncertainty of AI's inferences.</a:t>
            </a:r>
            <a:endParaRPr sz="1600">
              <a:solidFill>
                <a:schemeClr val="dk1"/>
              </a:solidFill>
              <a:latin typeface="Arial"/>
              <a:ea typeface="Arial"/>
              <a:cs typeface="Arial"/>
              <a:sym typeface="Arial"/>
            </a:endParaRPr>
          </a:p>
          <a:p>
            <a:pPr marL="0" lvl="0" indent="0" algn="ctr" rtl="0">
              <a:spcBef>
                <a:spcPts val="0"/>
              </a:spcBef>
              <a:spcAft>
                <a:spcPts val="0"/>
              </a:spcAft>
              <a:buClr>
                <a:schemeClr val="lt1"/>
              </a:buClr>
              <a:buSzPts val="1100"/>
              <a:buFont typeface="Arial"/>
              <a:buNone/>
            </a:pPr>
            <a:r>
              <a:rPr lang="en" sz="1600" b="1">
                <a:solidFill>
                  <a:schemeClr val="dk1"/>
                </a:solidFill>
                <a:latin typeface="Arial"/>
                <a:ea typeface="Arial"/>
                <a:cs typeface="Arial"/>
                <a:sym typeface="Arial"/>
              </a:rPr>
              <a:t>Anonymity Bracelet</a:t>
            </a:r>
            <a:r>
              <a:rPr lang="en" sz="1600">
                <a:solidFill>
                  <a:schemeClr val="dk1"/>
                </a:solidFill>
                <a:latin typeface="Arial"/>
                <a:ea typeface="Arial"/>
                <a:cs typeface="Arial"/>
                <a:sym typeface="Arial"/>
              </a:rPr>
              <a:t>: A wearable device that anonymizes data for privacy control.</a:t>
            </a:r>
            <a:endParaRPr sz="1600">
              <a:solidFill>
                <a:schemeClr val="dk1"/>
              </a:solidFill>
              <a:latin typeface="Arial"/>
              <a:ea typeface="Arial"/>
              <a:cs typeface="Arial"/>
              <a:sym typeface="Arial"/>
            </a:endParaRPr>
          </a:p>
          <a:p>
            <a:pPr marL="0" lvl="0" indent="0" algn="ctr" rtl="0">
              <a:spcBef>
                <a:spcPts val="0"/>
              </a:spcBef>
              <a:spcAft>
                <a:spcPts val="0"/>
              </a:spcAft>
              <a:buClr>
                <a:schemeClr val="lt1"/>
              </a:buClr>
              <a:buSzPts val="1100"/>
              <a:buFont typeface="Arial"/>
              <a:buNone/>
            </a:pPr>
            <a:r>
              <a:rPr lang="en" sz="1600" b="1">
                <a:solidFill>
                  <a:schemeClr val="dk1"/>
                </a:solidFill>
                <a:latin typeface="Arial"/>
                <a:ea typeface="Arial"/>
                <a:cs typeface="Arial"/>
                <a:sym typeface="Arial"/>
              </a:rPr>
              <a:t>Security Devices</a:t>
            </a:r>
            <a:r>
              <a:rPr lang="en" sz="1600">
                <a:solidFill>
                  <a:schemeClr val="dk1"/>
                </a:solidFill>
                <a:latin typeface="Arial"/>
                <a:ea typeface="Arial"/>
                <a:cs typeface="Arial"/>
                <a:sym typeface="Arial"/>
              </a:rPr>
              <a:t>: Prototypes like a doorway device for detecting theft or a breathing regulation button for calming panic attacks.</a:t>
            </a:r>
            <a:endParaRPr sz="1600">
              <a:solidFill>
                <a:schemeClr val="dk1"/>
              </a:solidFill>
              <a:latin typeface="Arial"/>
              <a:ea typeface="Arial"/>
              <a:cs typeface="Arial"/>
              <a:sym typeface="Arial"/>
            </a:endParaRPr>
          </a:p>
          <a:p>
            <a:pPr marL="0" lvl="0" indent="0" algn="ctr" rtl="0">
              <a:spcBef>
                <a:spcPts val="0"/>
              </a:spcBef>
              <a:spcAft>
                <a:spcPts val="0"/>
              </a:spcAft>
              <a:buNone/>
            </a:pPr>
            <a:endParaRPr sz="1600">
              <a:solidFill>
                <a:schemeClr val="dk1"/>
              </a:solidFill>
            </a:endParaRPr>
          </a:p>
        </p:txBody>
      </p:sp>
      <p:pic>
        <p:nvPicPr>
          <p:cNvPr id="423" name="Google Shape;423;p62"/>
          <p:cNvPicPr preferRelativeResize="0"/>
          <p:nvPr/>
        </p:nvPicPr>
        <p:blipFill>
          <a:blip r:embed="rId3">
            <a:alphaModFix/>
          </a:blip>
          <a:stretch>
            <a:fillRect/>
          </a:stretch>
        </p:blipFill>
        <p:spPr>
          <a:xfrm>
            <a:off x="190963" y="512075"/>
            <a:ext cx="8762084" cy="2597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pic>
        <p:nvPicPr>
          <p:cNvPr id="428" name="Google Shape;428;p63"/>
          <p:cNvPicPr preferRelativeResize="0"/>
          <p:nvPr/>
        </p:nvPicPr>
        <p:blipFill>
          <a:blip r:embed="rId3">
            <a:alphaModFix/>
          </a:blip>
          <a:stretch>
            <a:fillRect/>
          </a:stretch>
        </p:blipFill>
        <p:spPr>
          <a:xfrm>
            <a:off x="152400" y="152400"/>
            <a:ext cx="8662095"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64"/>
          <p:cNvSpPr txBox="1">
            <a:spLocks noGrp="1"/>
          </p:cNvSpPr>
          <p:nvPr>
            <p:ph type="title"/>
          </p:nvPr>
        </p:nvSpPr>
        <p:spPr>
          <a:xfrm>
            <a:off x="632850" y="495250"/>
            <a:ext cx="7878300" cy="106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a:t>
            </a:r>
            <a:endParaRPr/>
          </a:p>
        </p:txBody>
      </p:sp>
      <p:sp>
        <p:nvSpPr>
          <p:cNvPr id="434" name="Google Shape;434;p64"/>
          <p:cNvSpPr txBox="1">
            <a:spLocks noGrp="1"/>
          </p:cNvSpPr>
          <p:nvPr>
            <p:ph type="subTitle" idx="2"/>
          </p:nvPr>
        </p:nvSpPr>
        <p:spPr>
          <a:xfrm>
            <a:off x="1325850" y="1924325"/>
            <a:ext cx="6492300" cy="232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2"/>
                </a:solidFill>
                <a:latin typeface="Arial"/>
                <a:ea typeface="Arial"/>
                <a:cs typeface="Arial"/>
                <a:sym typeface="Arial"/>
              </a:rPr>
              <a:t>The shift from </a:t>
            </a:r>
            <a:r>
              <a:rPr lang="en" sz="2000" b="1">
                <a:solidFill>
                  <a:schemeClr val="lt2"/>
                </a:solidFill>
                <a:latin typeface="Arial"/>
                <a:ea typeface="Arial"/>
                <a:cs typeface="Arial"/>
                <a:sym typeface="Arial"/>
              </a:rPr>
              <a:t>user-centered</a:t>
            </a:r>
            <a:r>
              <a:rPr lang="en" sz="2000">
                <a:solidFill>
                  <a:schemeClr val="lt2"/>
                </a:solidFill>
                <a:latin typeface="Arial"/>
                <a:ea typeface="Arial"/>
                <a:cs typeface="Arial"/>
                <a:sym typeface="Arial"/>
              </a:rPr>
              <a:t> to </a:t>
            </a:r>
            <a:r>
              <a:rPr lang="en" sz="2000" b="1">
                <a:solidFill>
                  <a:schemeClr val="lt2"/>
                </a:solidFill>
                <a:latin typeface="Arial"/>
                <a:ea typeface="Arial"/>
                <a:cs typeface="Arial"/>
                <a:sym typeface="Arial"/>
              </a:rPr>
              <a:t>community- and society-centered AI</a:t>
            </a:r>
            <a:r>
              <a:rPr lang="en" sz="2000">
                <a:solidFill>
                  <a:schemeClr val="lt2"/>
                </a:solidFill>
                <a:latin typeface="Arial"/>
                <a:ea typeface="Arial"/>
                <a:cs typeface="Arial"/>
                <a:sym typeface="Arial"/>
              </a:rPr>
              <a:t> is essential for creating ethical, fair, and inclusive technology</a:t>
            </a:r>
            <a:r>
              <a:rPr lang="en" sz="1400">
                <a:solidFill>
                  <a:schemeClr val="lt2"/>
                </a:solidFill>
                <a:latin typeface="Arial"/>
                <a:ea typeface="Arial"/>
                <a:cs typeface="Arial"/>
                <a:sym typeface="Arial"/>
              </a:rPr>
              <a:t>.  </a:t>
            </a:r>
            <a:r>
              <a:rPr lang="en" sz="2000">
                <a:solidFill>
                  <a:schemeClr val="lt2"/>
                </a:solidFill>
                <a:latin typeface="Arial"/>
                <a:ea typeface="Arial"/>
                <a:cs typeface="Arial"/>
                <a:sym typeface="Arial"/>
              </a:rPr>
              <a:t>It challenges the </a:t>
            </a:r>
            <a:r>
              <a:rPr lang="en" sz="2000" b="1">
                <a:solidFill>
                  <a:schemeClr val="lt2"/>
                </a:solidFill>
                <a:latin typeface="Arial"/>
                <a:ea typeface="Arial"/>
                <a:cs typeface="Arial"/>
                <a:sym typeface="Arial"/>
              </a:rPr>
              <a:t>traditional tech industry mindset</a:t>
            </a:r>
            <a:r>
              <a:rPr lang="en" sz="2000">
                <a:solidFill>
                  <a:schemeClr val="lt2"/>
                </a:solidFill>
                <a:latin typeface="Arial"/>
                <a:ea typeface="Arial"/>
                <a:cs typeface="Arial"/>
                <a:sym typeface="Arial"/>
              </a:rPr>
              <a:t>, which often focuses only on </a:t>
            </a:r>
            <a:r>
              <a:rPr lang="en" sz="2000" b="1">
                <a:solidFill>
                  <a:schemeClr val="lt2"/>
                </a:solidFill>
                <a:latin typeface="Arial"/>
                <a:ea typeface="Arial"/>
                <a:cs typeface="Arial"/>
                <a:sym typeface="Arial"/>
              </a:rPr>
              <a:t>direct users</a:t>
            </a:r>
            <a:r>
              <a:rPr lang="en" sz="2000">
                <a:solidFill>
                  <a:schemeClr val="lt2"/>
                </a:solidFill>
                <a:latin typeface="Arial"/>
                <a:ea typeface="Arial"/>
                <a:cs typeface="Arial"/>
                <a:sym typeface="Arial"/>
              </a:rPr>
              <a:t> while ignoring </a:t>
            </a:r>
            <a:r>
              <a:rPr lang="en" sz="2000" b="1">
                <a:solidFill>
                  <a:schemeClr val="lt2"/>
                </a:solidFill>
                <a:latin typeface="Arial"/>
                <a:ea typeface="Arial"/>
                <a:cs typeface="Arial"/>
                <a:sym typeface="Arial"/>
              </a:rPr>
              <a:t>wider social impacts</a:t>
            </a:r>
            <a:r>
              <a:rPr lang="en" sz="2000">
                <a:solidFill>
                  <a:schemeClr val="lt2"/>
                </a:solidFill>
                <a:latin typeface="Arial"/>
                <a:ea typeface="Arial"/>
                <a:cs typeface="Arial"/>
                <a:sym typeface="Arial"/>
              </a:rPr>
              <a:t>.</a:t>
            </a:r>
            <a:endParaRPr sz="2000">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65"/>
          <p:cNvSpPr txBox="1">
            <a:spLocks noGrp="1"/>
          </p:cNvSpPr>
          <p:nvPr>
            <p:ph type="title"/>
          </p:nvPr>
        </p:nvSpPr>
        <p:spPr>
          <a:xfrm>
            <a:off x="533950" y="1098500"/>
            <a:ext cx="7878300" cy="17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600" b="1">
                <a:latin typeface="Barlow"/>
                <a:ea typeface="Barlow"/>
                <a:cs typeface="Barlow"/>
                <a:sym typeface="Barlow"/>
              </a:rPr>
              <a:t>Thank You!</a:t>
            </a:r>
            <a:endParaRPr sz="5600" b="1">
              <a:latin typeface="Barlow"/>
              <a:ea typeface="Barlow"/>
              <a:cs typeface="Barlow"/>
              <a:sym typeface="Barlow"/>
            </a:endParaRPr>
          </a:p>
        </p:txBody>
      </p:sp>
      <p:sp>
        <p:nvSpPr>
          <p:cNvPr id="440" name="Google Shape;440;p65"/>
          <p:cNvSpPr txBox="1">
            <a:spLocks noGrp="1"/>
          </p:cNvSpPr>
          <p:nvPr>
            <p:ph type="title"/>
          </p:nvPr>
        </p:nvSpPr>
        <p:spPr>
          <a:xfrm>
            <a:off x="497975" y="3013375"/>
            <a:ext cx="7878300" cy="17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a:latin typeface="Barlow"/>
                <a:ea typeface="Barlow"/>
                <a:cs typeface="Barlow"/>
                <a:sym typeface="Barlow"/>
              </a:rPr>
              <a:t>Reference:https://engineering.stanford.edu/news/james-landay-paving-path-human-centered-computing</a:t>
            </a:r>
            <a:endParaRPr sz="2000" b="1">
              <a:latin typeface="Barlow"/>
              <a:ea typeface="Barlow"/>
              <a:cs typeface="Barlow"/>
              <a:sym typeface="Barlow"/>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8"/>
          <p:cNvSpPr txBox="1">
            <a:spLocks noGrp="1"/>
          </p:cNvSpPr>
          <p:nvPr>
            <p:ph type="title"/>
          </p:nvPr>
        </p:nvSpPr>
        <p:spPr>
          <a:xfrm>
            <a:off x="560900" y="180500"/>
            <a:ext cx="7878300" cy="6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accent4"/>
                </a:solidFill>
              </a:rPr>
              <a:t>Background: JAMES LANDAY</a:t>
            </a:r>
            <a:endParaRPr sz="3000">
              <a:solidFill>
                <a:schemeClr val="accent4"/>
              </a:solidFill>
            </a:endParaRPr>
          </a:p>
          <a:p>
            <a:pPr marL="0" lvl="0" indent="0" algn="ctr" rtl="0">
              <a:spcBef>
                <a:spcPts val="0"/>
              </a:spcBef>
              <a:spcAft>
                <a:spcPts val="0"/>
              </a:spcAft>
              <a:buNone/>
            </a:pPr>
            <a:endParaRPr>
              <a:solidFill>
                <a:schemeClr val="accent4"/>
              </a:solidFill>
            </a:endParaRPr>
          </a:p>
        </p:txBody>
      </p:sp>
      <p:sp>
        <p:nvSpPr>
          <p:cNvPr id="334" name="Google Shape;334;p48"/>
          <p:cNvSpPr txBox="1">
            <a:spLocks noGrp="1"/>
          </p:cNvSpPr>
          <p:nvPr>
            <p:ph type="subTitle" idx="2"/>
          </p:nvPr>
        </p:nvSpPr>
        <p:spPr>
          <a:xfrm>
            <a:off x="53950" y="1115025"/>
            <a:ext cx="9090000" cy="328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FFF2CC"/>
                </a:solidFill>
              </a:rPr>
              <a:t>James Landay was inspired by his father’s struggle with computers to create intuitive, user-friendly technology. He focused on end-user programming, helping people interact with computers without coding knowledge. His dissertation tool, SILK, encouraged creative sketching for interface design. He developed DENIM for sketching websites and co-founded NetRaker to improve web design. At the University of Washington, he designed UbiFit, a device that tracked exercise and promoted goal achievement. His work has had a lasting impact on user-centered design and interactive technology.</a:t>
            </a:r>
            <a:endParaRPr sz="2000">
              <a:solidFill>
                <a:srgbClr val="FFF2CC"/>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49"/>
          <p:cNvSpPr txBox="1">
            <a:spLocks noGrp="1"/>
          </p:cNvSpPr>
          <p:nvPr>
            <p:ph type="title"/>
          </p:nvPr>
        </p:nvSpPr>
        <p:spPr>
          <a:xfrm>
            <a:off x="237825" y="306425"/>
            <a:ext cx="8506500" cy="89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b="1"/>
              <a:t>What is human centered AI?</a:t>
            </a:r>
            <a:endParaRPr sz="4000" b="1"/>
          </a:p>
        </p:txBody>
      </p:sp>
      <p:sp>
        <p:nvSpPr>
          <p:cNvPr id="340" name="Google Shape;340;p49"/>
          <p:cNvSpPr txBox="1">
            <a:spLocks noGrp="1"/>
          </p:cNvSpPr>
          <p:nvPr>
            <p:ph type="subTitle" idx="2"/>
          </p:nvPr>
        </p:nvSpPr>
        <p:spPr>
          <a:xfrm>
            <a:off x="534525" y="1556050"/>
            <a:ext cx="7913100" cy="255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2"/>
                </a:solidFill>
              </a:rPr>
              <a:t>It requires considering how AI impacts users, communities, and society. Landen advocates for a design process that integrates these concerns from the beginning to avoid negative societal impacts.“AI is going to impact everything in society: our schooling, our health, our environment, our politics, all of it,” he says. “And I believe HAI is in the right place to help guide AI toward having a positive impact rather than a negative one.”</a:t>
            </a:r>
            <a:endParaRPr sz="2900">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50"/>
          <p:cNvSpPr txBox="1">
            <a:spLocks noGrp="1"/>
          </p:cNvSpPr>
          <p:nvPr>
            <p:ph type="title"/>
          </p:nvPr>
        </p:nvSpPr>
        <p:spPr>
          <a:xfrm>
            <a:off x="1652550" y="279425"/>
            <a:ext cx="5523300" cy="49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b="1">
                <a:solidFill>
                  <a:srgbClr val="FFE599"/>
                </a:solidFill>
                <a:highlight>
                  <a:schemeClr val="lt1"/>
                </a:highlight>
                <a:latin typeface="Arial"/>
                <a:ea typeface="Arial"/>
                <a:cs typeface="Arial"/>
                <a:sym typeface="Arial"/>
              </a:rPr>
              <a:t>Ubiquitous computing </a:t>
            </a:r>
            <a:endParaRPr sz="3000" b="1">
              <a:solidFill>
                <a:srgbClr val="FFE599"/>
              </a:solidFill>
              <a:highlight>
                <a:schemeClr val="lt1"/>
              </a:highlight>
            </a:endParaRPr>
          </a:p>
        </p:txBody>
      </p:sp>
      <p:sp>
        <p:nvSpPr>
          <p:cNvPr id="346" name="Google Shape;346;p50"/>
          <p:cNvSpPr txBox="1">
            <a:spLocks noGrp="1"/>
          </p:cNvSpPr>
          <p:nvPr>
            <p:ph type="subTitle" idx="2"/>
          </p:nvPr>
        </p:nvSpPr>
        <p:spPr>
          <a:xfrm>
            <a:off x="1070075" y="1195950"/>
            <a:ext cx="7077000" cy="261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FFF2CC"/>
                </a:solidFill>
              </a:rPr>
              <a:t>Landay’s work in ubiquitous computing focused on embedding technology into everyday objects. At Intel Labs, his team developed an ambient healthcare system for aging adults, using RFID bracelets to track movements and interactions with household items. They applied machine learning to recognize activities, like brushing teeth. </a:t>
            </a:r>
            <a:r>
              <a:rPr lang="en" sz="2000">
                <a:solidFill>
                  <a:schemeClr val="lt2"/>
                </a:solidFill>
                <a:highlight>
                  <a:schemeClr val="lt1"/>
                </a:highlight>
              </a:rPr>
              <a:t>Also in collaboration with Billington, he continues working with ubiquitous computing as part of a project to develop healthier hybrid digital-physical spaces. </a:t>
            </a:r>
            <a:endParaRPr sz="2000">
              <a:solidFill>
                <a:schemeClr val="lt2"/>
              </a:solidFill>
              <a:highlight>
                <a:schemeClr val="lt1"/>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51"/>
          <p:cNvSpPr txBox="1">
            <a:spLocks noGrp="1"/>
          </p:cNvSpPr>
          <p:nvPr>
            <p:ph type="title"/>
          </p:nvPr>
        </p:nvSpPr>
        <p:spPr>
          <a:xfrm>
            <a:off x="632850" y="756025"/>
            <a:ext cx="7878300" cy="34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FFD966"/>
                </a:solidFill>
              </a:rPr>
              <a:t>AI faces issues in balancing idealized technological applications with real-world complexity.</a:t>
            </a:r>
            <a:endParaRPr sz="2000">
              <a:solidFill>
                <a:srgbClr val="FFD966"/>
              </a:solidFill>
            </a:endParaRPr>
          </a:p>
          <a:p>
            <a:pPr marL="0" lvl="0" indent="0" algn="ctr" rtl="0">
              <a:spcBef>
                <a:spcPts val="0"/>
              </a:spcBef>
              <a:spcAft>
                <a:spcPts val="0"/>
              </a:spcAft>
              <a:buNone/>
            </a:pPr>
            <a:endParaRPr sz="2000"/>
          </a:p>
          <a:p>
            <a:pPr marL="457200" lvl="0" indent="-374650" algn="l" rtl="0">
              <a:spcBef>
                <a:spcPts val="0"/>
              </a:spcBef>
              <a:spcAft>
                <a:spcPts val="0"/>
              </a:spcAft>
              <a:buClr>
                <a:schemeClr val="lt2"/>
              </a:buClr>
              <a:buSzPts val="2300"/>
              <a:buChar char="●"/>
            </a:pPr>
            <a:r>
              <a:rPr lang="en" sz="1400" b="1">
                <a:solidFill>
                  <a:srgbClr val="FFE599"/>
                </a:solidFill>
                <a:latin typeface="Arial"/>
                <a:ea typeface="Arial"/>
                <a:cs typeface="Arial"/>
                <a:sym typeface="Arial"/>
              </a:rPr>
              <a:t>Critique and Ethical Oversight: </a:t>
            </a:r>
            <a:r>
              <a:rPr lang="en" sz="1400">
                <a:solidFill>
                  <a:schemeClr val="lt2"/>
                </a:solidFill>
                <a:latin typeface="Arial"/>
                <a:ea typeface="Arial"/>
                <a:cs typeface="Arial"/>
                <a:sym typeface="Arial"/>
              </a:rPr>
              <a:t>AI beforehand cannot catch issues, therefore it does not help in early detection.The goal should be to design AI with built-in ethical considerations, creating solutions that are proactive in preventing harm.</a:t>
            </a:r>
            <a:endParaRPr sz="1400">
              <a:solidFill>
                <a:schemeClr val="lt2"/>
              </a:solidFill>
              <a:latin typeface="Arial"/>
              <a:ea typeface="Arial"/>
              <a:cs typeface="Arial"/>
              <a:sym typeface="Arial"/>
            </a:endParaRPr>
          </a:p>
          <a:p>
            <a:pPr marL="457200" lvl="0" indent="-387350" algn="l" rtl="0">
              <a:spcBef>
                <a:spcPts val="0"/>
              </a:spcBef>
              <a:spcAft>
                <a:spcPts val="0"/>
              </a:spcAft>
              <a:buClr>
                <a:schemeClr val="lt2"/>
              </a:buClr>
              <a:buSzPts val="2500"/>
              <a:buChar char="●"/>
            </a:pPr>
            <a:r>
              <a:rPr lang="en" sz="1400" b="1">
                <a:solidFill>
                  <a:srgbClr val="FFE599"/>
                </a:solidFill>
                <a:latin typeface="Arial"/>
                <a:ea typeface="Arial"/>
                <a:cs typeface="Arial"/>
                <a:sym typeface="Arial"/>
              </a:rPr>
              <a:t>Naive Technological Approaches</a:t>
            </a:r>
            <a:r>
              <a:rPr lang="en" sz="1400">
                <a:solidFill>
                  <a:srgbClr val="FFE599"/>
                </a:solidFill>
                <a:latin typeface="Arial"/>
                <a:ea typeface="Arial"/>
                <a:cs typeface="Arial"/>
                <a:sym typeface="Arial"/>
              </a:rPr>
              <a:t>:</a:t>
            </a:r>
            <a:r>
              <a:rPr lang="en" sz="1400">
                <a:solidFill>
                  <a:schemeClr val="lt2"/>
                </a:solidFill>
                <a:latin typeface="Arial"/>
                <a:ea typeface="Arial"/>
                <a:cs typeface="Arial"/>
                <a:sym typeface="Arial"/>
              </a:rPr>
              <a:t> Technologists may identify areas (like health or education) where AI can have a positive impact but may overlook the complexities of real-world application. As the example of AI in radiology and skin cancer detection shows, the gap between training algorithms on perfect data sets and deploying them in the real world with imperfect, noisy data often leads to failure.</a:t>
            </a:r>
            <a:endParaRPr sz="1600">
              <a:solidFill>
                <a:schemeClr val="lt2"/>
              </a:solidFill>
              <a:latin typeface="Arial"/>
              <a:ea typeface="Arial"/>
              <a:cs typeface="Arial"/>
              <a:sym typeface="Arial"/>
            </a:endParaRPr>
          </a:p>
          <a:p>
            <a:pPr marL="0" lvl="0" indent="0" algn="ctr" rtl="0">
              <a:spcBef>
                <a:spcPts val="0"/>
              </a:spcBef>
              <a:spcAft>
                <a:spcPts val="0"/>
              </a:spcAft>
              <a:buNone/>
            </a:pPr>
            <a:endParaRPr sz="2000">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52"/>
          <p:cNvSpPr txBox="1">
            <a:spLocks noGrp="1"/>
          </p:cNvSpPr>
          <p:nvPr>
            <p:ph type="body" idx="1"/>
          </p:nvPr>
        </p:nvSpPr>
        <p:spPr>
          <a:xfrm>
            <a:off x="1856400" y="315700"/>
            <a:ext cx="5431200" cy="466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600" b="1">
                <a:latin typeface="Barlow"/>
                <a:ea typeface="Barlow"/>
                <a:cs typeface="Barlow"/>
                <a:sym typeface="Barlow"/>
              </a:rPr>
              <a:t> Human Centered AI Analysis on Automated Car using Tesla's autopilot feature as an example. </a:t>
            </a:r>
            <a:endParaRPr sz="1600" b="1">
              <a:latin typeface="Barlow"/>
              <a:ea typeface="Barlow"/>
              <a:cs typeface="Barlow"/>
              <a:sym typeface="Barlow"/>
            </a:endParaRPr>
          </a:p>
        </p:txBody>
      </p:sp>
      <p:pic>
        <p:nvPicPr>
          <p:cNvPr id="357" name="Google Shape;357;p52"/>
          <p:cNvPicPr preferRelativeResize="0"/>
          <p:nvPr/>
        </p:nvPicPr>
        <p:blipFill rotWithShape="1">
          <a:blip r:embed="rId3">
            <a:alphaModFix/>
          </a:blip>
          <a:srcRect r="4580"/>
          <a:stretch/>
        </p:blipFill>
        <p:spPr>
          <a:xfrm>
            <a:off x="0" y="1789000"/>
            <a:ext cx="4532024" cy="2419326"/>
          </a:xfrm>
          <a:prstGeom prst="rect">
            <a:avLst/>
          </a:prstGeom>
          <a:noFill/>
          <a:ln>
            <a:noFill/>
          </a:ln>
        </p:spPr>
      </p:pic>
      <p:sp>
        <p:nvSpPr>
          <p:cNvPr id="358" name="Google Shape;358;p52"/>
          <p:cNvSpPr txBox="1"/>
          <p:nvPr/>
        </p:nvSpPr>
        <p:spPr>
          <a:xfrm>
            <a:off x="4756850" y="1537650"/>
            <a:ext cx="4001400" cy="307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lt2"/>
                </a:solidFill>
              </a:rPr>
              <a:t>Self-driving cars, like Tesla’s </a:t>
            </a:r>
            <a:r>
              <a:rPr lang="en" sz="1700" b="1">
                <a:solidFill>
                  <a:schemeClr val="lt2"/>
                </a:solidFill>
              </a:rPr>
              <a:t>Autopilot</a:t>
            </a:r>
            <a:r>
              <a:rPr lang="en" sz="1700">
                <a:solidFill>
                  <a:schemeClr val="lt2"/>
                </a:solidFill>
              </a:rPr>
              <a:t> or </a:t>
            </a:r>
            <a:r>
              <a:rPr lang="en" sz="1700" b="1">
                <a:solidFill>
                  <a:schemeClr val="lt2"/>
                </a:solidFill>
              </a:rPr>
              <a:t>Full Self-Driving (FSD)</a:t>
            </a:r>
            <a:r>
              <a:rPr lang="en" sz="1700">
                <a:solidFill>
                  <a:schemeClr val="lt2"/>
                </a:solidFill>
              </a:rPr>
              <a:t>, are becoming more advanced. However, the question is </a:t>
            </a:r>
            <a:r>
              <a:rPr lang="en" sz="1700" b="1">
                <a:solidFill>
                  <a:schemeClr val="lt2"/>
                </a:solidFill>
              </a:rPr>
              <a:t>not just about making cars autonomous</a:t>
            </a:r>
            <a:r>
              <a:rPr lang="en" sz="1700">
                <a:solidFill>
                  <a:schemeClr val="lt2"/>
                </a:solidFill>
              </a:rPr>
              <a:t>, but about how they impact people and society.</a:t>
            </a:r>
            <a:r>
              <a:rPr lang="en" sz="1700">
                <a:solidFill>
                  <a:schemeClr val="lt1"/>
                </a:solidFill>
              </a:rPr>
              <a:t> </a:t>
            </a:r>
            <a:r>
              <a:rPr lang="en" sz="1700">
                <a:solidFill>
                  <a:schemeClr val="lt2"/>
                </a:solidFill>
              </a:rPr>
              <a:t>Most research on autonomous vehicles has focused on </a:t>
            </a:r>
            <a:r>
              <a:rPr lang="en" sz="1700" b="1">
                <a:solidFill>
                  <a:schemeClr val="lt2"/>
                </a:solidFill>
              </a:rPr>
              <a:t>technical capabilities</a:t>
            </a:r>
            <a:r>
              <a:rPr lang="en" sz="1700">
                <a:solidFill>
                  <a:schemeClr val="lt2"/>
                </a:solidFill>
              </a:rPr>
              <a:t> (e.g., making self-driving work in different conditions). But a </a:t>
            </a:r>
            <a:r>
              <a:rPr lang="en" sz="1700" b="1">
                <a:solidFill>
                  <a:schemeClr val="lt2"/>
                </a:solidFill>
              </a:rPr>
              <a:t>human-centered AI approach</a:t>
            </a:r>
            <a:r>
              <a:rPr lang="en" sz="1700">
                <a:solidFill>
                  <a:schemeClr val="lt2"/>
                </a:solidFill>
              </a:rPr>
              <a:t> asks for more.</a:t>
            </a:r>
            <a:endParaRPr sz="1700">
              <a:solidFill>
                <a:schemeClr val="lt2"/>
              </a:solidFill>
              <a:latin typeface="Barlow Light"/>
              <a:ea typeface="Barlow Light"/>
              <a:cs typeface="Barlow Light"/>
              <a:sym typeface="Barlow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53"/>
          <p:cNvSpPr txBox="1">
            <a:spLocks noGrp="1"/>
          </p:cNvSpPr>
          <p:nvPr>
            <p:ph type="title"/>
          </p:nvPr>
        </p:nvSpPr>
        <p:spPr>
          <a:xfrm>
            <a:off x="417050" y="216500"/>
            <a:ext cx="2082900" cy="68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D9EAD3"/>
                </a:solidFill>
              </a:rPr>
              <a:t>User Centered Analysis</a:t>
            </a:r>
            <a:endParaRPr sz="1800">
              <a:solidFill>
                <a:srgbClr val="D9EAD3"/>
              </a:solidFill>
            </a:endParaRPr>
          </a:p>
        </p:txBody>
      </p:sp>
      <p:sp>
        <p:nvSpPr>
          <p:cNvPr id="364" name="Google Shape;364;p53"/>
          <p:cNvSpPr txBox="1">
            <a:spLocks noGrp="1"/>
          </p:cNvSpPr>
          <p:nvPr>
            <p:ph type="subTitle" idx="2"/>
          </p:nvPr>
        </p:nvSpPr>
        <p:spPr>
          <a:xfrm>
            <a:off x="222800" y="1391325"/>
            <a:ext cx="2789700" cy="346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rgbClr val="FCE5CD"/>
                </a:solidFill>
              </a:rPr>
              <a:t>The primary focus of most current autonomous car research has been on the user level, specifically designing systems that improve the user experience. This focus is important, but it’s not sufficient.</a:t>
            </a:r>
            <a:endParaRPr sz="1600">
              <a:solidFill>
                <a:srgbClr val="FCE5CD"/>
              </a:solidFill>
            </a:endParaRPr>
          </a:p>
        </p:txBody>
      </p:sp>
      <p:sp>
        <p:nvSpPr>
          <p:cNvPr id="365" name="Google Shape;365;p53"/>
          <p:cNvSpPr txBox="1"/>
          <p:nvPr/>
        </p:nvSpPr>
        <p:spPr>
          <a:xfrm>
            <a:off x="3273125" y="216500"/>
            <a:ext cx="2505600" cy="985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lt1"/>
              </a:buClr>
              <a:buSzPts val="1100"/>
              <a:buFont typeface="Arial"/>
              <a:buNone/>
            </a:pPr>
            <a:r>
              <a:rPr lang="en" sz="1800">
                <a:solidFill>
                  <a:schemeClr val="accent6"/>
                </a:solidFill>
                <a:latin typeface="Hepta Slab"/>
                <a:ea typeface="Hepta Slab"/>
                <a:cs typeface="Hepta Slab"/>
                <a:sym typeface="Hepta Slab"/>
              </a:rPr>
              <a:t>Community Centered Analysis</a:t>
            </a:r>
            <a:endParaRPr sz="1800">
              <a:solidFill>
                <a:schemeClr val="accent6"/>
              </a:solidFill>
              <a:latin typeface="Hepta Slab"/>
              <a:ea typeface="Hepta Slab"/>
              <a:cs typeface="Hepta Slab"/>
              <a:sym typeface="Hepta Slab"/>
            </a:endParaRPr>
          </a:p>
          <a:p>
            <a:pPr marL="0" lvl="0" indent="0" algn="l" rtl="0">
              <a:spcBef>
                <a:spcPts val="0"/>
              </a:spcBef>
              <a:spcAft>
                <a:spcPts val="0"/>
              </a:spcAft>
              <a:buNone/>
            </a:pPr>
            <a:endParaRPr sz="1600">
              <a:solidFill>
                <a:schemeClr val="accent6"/>
              </a:solidFill>
            </a:endParaRPr>
          </a:p>
        </p:txBody>
      </p:sp>
      <p:sp>
        <p:nvSpPr>
          <p:cNvPr id="366" name="Google Shape;366;p53"/>
          <p:cNvSpPr txBox="1"/>
          <p:nvPr/>
        </p:nvSpPr>
        <p:spPr>
          <a:xfrm>
            <a:off x="6087225" y="216500"/>
            <a:ext cx="3000000" cy="985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accent6"/>
                </a:solidFill>
                <a:latin typeface="Hepta Slab"/>
                <a:ea typeface="Hepta Slab"/>
                <a:cs typeface="Hepta Slab"/>
                <a:sym typeface="Hepta Slab"/>
              </a:rPr>
              <a:t>Society Centered Analysis</a:t>
            </a:r>
            <a:endParaRPr sz="1800">
              <a:solidFill>
                <a:schemeClr val="accent6"/>
              </a:solidFill>
              <a:latin typeface="Hepta Slab"/>
              <a:ea typeface="Hepta Slab"/>
              <a:cs typeface="Hepta Slab"/>
              <a:sym typeface="Hepta Slab"/>
            </a:endParaRPr>
          </a:p>
          <a:p>
            <a:pPr marL="0" lvl="0" indent="0" algn="l" rtl="0">
              <a:spcBef>
                <a:spcPts val="0"/>
              </a:spcBef>
              <a:spcAft>
                <a:spcPts val="0"/>
              </a:spcAft>
              <a:buNone/>
            </a:pPr>
            <a:endParaRPr sz="1600">
              <a:solidFill>
                <a:schemeClr val="accent6"/>
              </a:solidFill>
            </a:endParaRPr>
          </a:p>
        </p:txBody>
      </p:sp>
      <p:sp>
        <p:nvSpPr>
          <p:cNvPr id="367" name="Google Shape;367;p53"/>
          <p:cNvSpPr txBox="1">
            <a:spLocks noGrp="1"/>
          </p:cNvSpPr>
          <p:nvPr>
            <p:ph type="subTitle" idx="2"/>
          </p:nvPr>
        </p:nvSpPr>
        <p:spPr>
          <a:xfrm>
            <a:off x="3273113" y="1427300"/>
            <a:ext cx="2789700" cy="346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2"/>
                </a:solidFill>
              </a:rPr>
              <a:t>Autonomous car systems should also account for how other drivers, pedestrians, and cyclists interact with self-driving cars. Research has shown that people behave differently when they encounter an autonomous car. For example, one tragic incident involved an autonomous car not recognizing a person walking a bicycle </a:t>
            </a:r>
            <a:endParaRPr sz="1600">
              <a:solidFill>
                <a:schemeClr val="lt2"/>
              </a:solidFill>
            </a:endParaRPr>
          </a:p>
        </p:txBody>
      </p:sp>
      <p:sp>
        <p:nvSpPr>
          <p:cNvPr id="368" name="Google Shape;368;p53"/>
          <p:cNvSpPr txBox="1">
            <a:spLocks noGrp="1"/>
          </p:cNvSpPr>
          <p:nvPr>
            <p:ph type="subTitle" idx="2"/>
          </p:nvPr>
        </p:nvSpPr>
        <p:spPr>
          <a:xfrm>
            <a:off x="6192375" y="1391325"/>
            <a:ext cx="2789700" cy="346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2"/>
                </a:solidFill>
              </a:rPr>
              <a:t> At the societal level, autonomous cars could have broad impacts, such as increased traffic and changes in driving patterns. For example, people might use autonomous cars to travel longer distances or send their cars on empty trips, which could lead to more congestion</a:t>
            </a:r>
            <a:endParaRPr sz="1600">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54"/>
          <p:cNvSpPr txBox="1">
            <a:spLocks noGrp="1"/>
          </p:cNvSpPr>
          <p:nvPr>
            <p:ph type="title"/>
          </p:nvPr>
        </p:nvSpPr>
        <p:spPr>
          <a:xfrm>
            <a:off x="704775" y="1493025"/>
            <a:ext cx="7878300" cy="302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a:solidFill>
                  <a:schemeClr val="lt2"/>
                </a:solidFill>
              </a:rPr>
              <a:t>The motivation for this project was that many Americans are overstressed, inactive, wasteful, uninspired, and feeling isolated in their works or in their schools. And we wanted to really understand how do features of the building environment such as materials access to light or nature as well as the user experience. So, for example, the noise or dynamic digital displays on the wall. How do those features impact people's well being? How to redesign spaces that count for those understanding. And then from the H. C. I. Part how do we design systems that can sense our afflictions and dynamically adjust spaces to help improve our health and wellness?</a:t>
            </a:r>
            <a:endParaRPr sz="1500">
              <a:solidFill>
                <a:schemeClr val="lt2"/>
              </a:solidFill>
            </a:endParaRPr>
          </a:p>
        </p:txBody>
      </p:sp>
      <p:sp>
        <p:nvSpPr>
          <p:cNvPr id="374" name="Google Shape;374;p54"/>
          <p:cNvSpPr txBox="1">
            <a:spLocks noGrp="1"/>
          </p:cNvSpPr>
          <p:nvPr>
            <p:ph type="title"/>
          </p:nvPr>
        </p:nvSpPr>
        <p:spPr>
          <a:xfrm>
            <a:off x="704775" y="270450"/>
            <a:ext cx="7878300" cy="13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b="1"/>
              <a:t>Hybrid Physical-Digital Spaces to improve well being experiment</a:t>
            </a:r>
            <a:endParaRPr sz="3000"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pic>
        <p:nvPicPr>
          <p:cNvPr id="379" name="Google Shape;379;p55"/>
          <p:cNvPicPr preferRelativeResize="0"/>
          <p:nvPr/>
        </p:nvPicPr>
        <p:blipFill>
          <a:blip r:embed="rId3">
            <a:alphaModFix/>
          </a:blip>
          <a:stretch>
            <a:fillRect/>
          </a:stretch>
        </p:blipFill>
        <p:spPr>
          <a:xfrm>
            <a:off x="0" y="17796"/>
            <a:ext cx="9144002" cy="5125703"/>
          </a:xfrm>
          <a:prstGeom prst="rect">
            <a:avLst/>
          </a:prstGeom>
          <a:noFill/>
          <a:ln>
            <a:noFill/>
          </a:ln>
        </p:spPr>
      </p:pic>
    </p:spTree>
  </p:cSld>
  <p:clrMapOvr>
    <a:masterClrMapping/>
  </p:clrMapOvr>
</p:sld>
</file>

<file path=ppt/theme/theme1.xml><?xml version="1.0" encoding="utf-8"?>
<a:theme xmlns:a="http://schemas.openxmlformats.org/drawingml/2006/main"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1413</Words>
  <Application>Microsoft Office PowerPoint</Application>
  <PresentationFormat>On-screen Show (16:9)</PresentationFormat>
  <Paragraphs>60</Paragraphs>
  <Slides>19</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Barlow Light</vt:lpstr>
      <vt:lpstr>Hepta Slab</vt:lpstr>
      <vt:lpstr>Hepta Slab Light</vt:lpstr>
      <vt:lpstr>Hepta Slab Medium</vt:lpstr>
      <vt:lpstr>Arial</vt:lpstr>
      <vt:lpstr>Barlow ExtraLight</vt:lpstr>
      <vt:lpstr>Barlow</vt:lpstr>
      <vt:lpstr>Barlow Medium</vt:lpstr>
      <vt:lpstr>Strategy Plan</vt:lpstr>
      <vt:lpstr>PAVING  A PATH FOR HUMAN CENTERED COMPUTING</vt:lpstr>
      <vt:lpstr>Background: JAMES LANDAY </vt:lpstr>
      <vt:lpstr>What is human centered AI?</vt:lpstr>
      <vt:lpstr>Ubiquitous computing </vt:lpstr>
      <vt:lpstr>AI faces issues in balancing idealized technological applications with real-world complexity.  Critique and Ethical Oversight: AI beforehand cannot catch issues, therefore it does not help in early detection.The goal should be to design AI with built-in ethical considerations, creating solutions that are proactive in preventing harm. Naive Technological Approaches: Technologists may identify areas (like health or education) where AI can have a positive impact but may overlook the complexities of real-world application. As the example of AI in radiology and skin cancer detection shows, the gap between training algorithms on perfect data sets and deploying them in the real world with imperfect, noisy data often leads to failure. </vt:lpstr>
      <vt:lpstr>PowerPoint Presentation</vt:lpstr>
      <vt:lpstr>User Centered Analysis</vt:lpstr>
      <vt:lpstr>The motivation for this project was that many Americans are overstressed, inactive, wasteful, uninspired, and feeling isolated in their works or in their schools. And we wanted to really understand how do features of the building environment such as materials access to light or nature as well as the user experience. So, for example, the noise or dynamic digital displays on the wall. How do those features impact people's well being? How to redesign spaces that count for those understanding. And then from the H. C. I. Part how do we design systems that can sense our afflictions and dynamically adjust spaces to help improve our health and wellness?</vt:lpstr>
      <vt:lpstr>PowerPoint Presentation</vt:lpstr>
      <vt:lpstr>PowerPoint Presentation</vt:lpstr>
      <vt:lpstr>PowerPoint Presentation</vt:lpstr>
      <vt:lpstr>PowerPoint Presentation</vt:lpstr>
      <vt:lpstr>Need automated, sophisticated data collection to replace constant surveys. We collected data from surveys, etc and collection was opt in for security reasons. Then used AI to measure wellbeing outcomes. User Concerns over data collection and data security is legitimate.    The research on smart buildings aims to enhance human well-being by using AI and sensors to monitor factors like stress, belonging, and creativity. However, early studies primarily focused on individual benefits, with less attention given to broader societal implications such as privacy risks and community dynamics. A major concern is data collection, where users need transparency about what is being tracked, control over their data through opt-in mechanisms, and safeguards against potential surveillance misuse. Additionally, traditional privacy policies are ineffective, as they are often too complex and legalistic. Instead, users require clear and intuitive ways to understand how their data is being used in smart spaces.</vt:lpstr>
      <vt:lpstr>Solution 1 :Implication Design (Embedding ethical considerations into product design )</vt:lpstr>
      <vt:lpstr>Solution 2 :Workshops </vt:lpstr>
      <vt:lpstr>PowerPoint Presentation</vt:lpstr>
      <vt:lpstr>PowerPoint Presentation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Poojal Katiyar</dc:creator>
  <cp:lastModifiedBy>Poojal Katiyar</cp:lastModifiedBy>
  <cp:revision>2</cp:revision>
  <dcterms:modified xsi:type="dcterms:W3CDTF">2025-02-06T20:44:16Z</dcterms:modified>
</cp:coreProperties>
</file>